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159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ese Fortin" userId="b23e58a8-616f-4a22-8614-3dd77417c8f2" providerId="ADAL" clId="{CB27C27C-222B-4BC5-A8CC-6832A6CC9B13}"/>
    <pc:docChg chg="undo custSel modSld">
      <pc:chgData name="Reese Fortin" userId="b23e58a8-616f-4a22-8614-3dd77417c8f2" providerId="ADAL" clId="{CB27C27C-222B-4BC5-A8CC-6832A6CC9B13}" dt="2026-06-29T15:51:46.243" v="7" actId="33524"/>
      <pc:docMkLst>
        <pc:docMk/>
      </pc:docMkLst>
      <pc:sldChg chg="modSp mod">
        <pc:chgData name="Reese Fortin" userId="b23e58a8-616f-4a22-8614-3dd77417c8f2" providerId="ADAL" clId="{CB27C27C-222B-4BC5-A8CC-6832A6CC9B13}" dt="2026-06-29T15:51:46.243" v="7" actId="33524"/>
        <pc:sldMkLst>
          <pc:docMk/>
          <pc:sldMk cId="0" sldId="256"/>
        </pc:sldMkLst>
        <pc:spChg chg="mod">
          <ac:chgData name="Reese Fortin" userId="b23e58a8-616f-4a22-8614-3dd77417c8f2" providerId="ADAL" clId="{CB27C27C-222B-4BC5-A8CC-6832A6CC9B13}" dt="2026-06-29T15:51:46.243" v="7" actId="33524"/>
          <ac:spMkLst>
            <pc:docMk/>
            <pc:sldMk cId="0" sldId="256"/>
            <ac:spMk id="2" creationId="{00000000-0000-0000-0000-000000000000}"/>
          </ac:spMkLst>
        </pc:spChg>
        <pc:spChg chg="mod">
          <ac:chgData name="Reese Fortin" userId="b23e58a8-616f-4a22-8614-3dd77417c8f2" providerId="ADAL" clId="{CB27C27C-222B-4BC5-A8CC-6832A6CC9B13}" dt="2026-06-29T15:51:27.750" v="6" actId="1076"/>
          <ac:spMkLst>
            <pc:docMk/>
            <pc:sldMk cId="0" sldId="256"/>
            <ac:spMk id="12" creationId="{00000000-0000-0000-0000-000000000000}"/>
          </ac:spMkLst>
        </pc:spChg>
        <pc:spChg chg="mod">
          <ac:chgData name="Reese Fortin" userId="b23e58a8-616f-4a22-8614-3dd77417c8f2" providerId="ADAL" clId="{CB27C27C-222B-4BC5-A8CC-6832A6CC9B13}" dt="2026-06-29T15:51:27.750" v="6" actId="1076"/>
          <ac:spMkLst>
            <pc:docMk/>
            <pc:sldMk cId="0" sldId="256"/>
            <ac:spMk id="13" creationId="{00000000-0000-0000-0000-000000000000}"/>
          </ac:spMkLst>
        </pc:spChg>
        <pc:spChg chg="mod">
          <ac:chgData name="Reese Fortin" userId="b23e58a8-616f-4a22-8614-3dd77417c8f2" providerId="ADAL" clId="{CB27C27C-222B-4BC5-A8CC-6832A6CC9B13}" dt="2026-06-29T15:51:27.750" v="6" actId="1076"/>
          <ac:spMkLst>
            <pc:docMk/>
            <pc:sldMk cId="0" sldId="256"/>
            <ac:spMk id="14" creationId="{00000000-0000-0000-0000-000000000000}"/>
          </ac:spMkLst>
        </pc:spChg>
        <pc:spChg chg="mod">
          <ac:chgData name="Reese Fortin" userId="b23e58a8-616f-4a22-8614-3dd77417c8f2" providerId="ADAL" clId="{CB27C27C-222B-4BC5-A8CC-6832A6CC9B13}" dt="2026-06-29T15:51:17.586" v="5" actId="1076"/>
          <ac:spMkLst>
            <pc:docMk/>
            <pc:sldMk cId="0" sldId="256"/>
            <ac:spMk id="15" creationId="{00000000-0000-0000-0000-000000000000}"/>
          </ac:spMkLst>
        </pc:spChg>
        <pc:spChg chg="mod">
          <ac:chgData name="Reese Fortin" userId="b23e58a8-616f-4a22-8614-3dd77417c8f2" providerId="ADAL" clId="{CB27C27C-222B-4BC5-A8CC-6832A6CC9B13}" dt="2026-06-29T15:51:17.586" v="5" actId="1076"/>
          <ac:spMkLst>
            <pc:docMk/>
            <pc:sldMk cId="0" sldId="256"/>
            <ac:spMk id="16" creationId="{00000000-0000-0000-0000-000000000000}"/>
          </ac:spMkLst>
        </pc:spChg>
        <pc:spChg chg="mod">
          <ac:chgData name="Reese Fortin" userId="b23e58a8-616f-4a22-8614-3dd77417c8f2" providerId="ADAL" clId="{CB27C27C-222B-4BC5-A8CC-6832A6CC9B13}" dt="2026-06-29T15:50:50.936" v="3" actId="1076"/>
          <ac:spMkLst>
            <pc:docMk/>
            <pc:sldMk cId="0" sldId="256"/>
            <ac:spMk id="17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868680"/>
          </a:xfrm>
          <a:prstGeom prst="rect">
            <a:avLst/>
          </a:prstGeom>
          <a:solidFill>
            <a:srgbClr val="CD343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800" b="1">
                <a:solidFill>
                  <a:srgbClr val="FFFFFF"/>
                </a:solidFill>
              </a:defRPr>
            </a:pPr>
            <a:r>
              <a:rPr dirty="0"/>
              <a:t>STOP THE STCKY</a:t>
            </a:r>
          </a:p>
          <a:p>
            <a:pPr>
              <a:defRPr sz="1600" i="1">
                <a:solidFill>
                  <a:srgbClr val="FFFFFF"/>
                </a:solidFill>
              </a:defRPr>
            </a:pPr>
            <a:r>
              <a:rPr dirty="0"/>
              <a:t>Our beliefs fuel our </a:t>
            </a:r>
            <a:r>
              <a:rPr lang="en-US" dirty="0"/>
              <a:t>actions,</a:t>
            </a:r>
            <a:r>
              <a:rPr dirty="0"/>
              <a:t> and our actions drive our results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868680"/>
            <a:ext cx="9144000" cy="201168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2880360"/>
            <a:ext cx="9144000" cy="182880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0" y="4709160"/>
            <a:ext cx="9144000" cy="18288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82880" y="1097280"/>
            <a:ext cx="1371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5400">
                <a:solidFill>
                  <a:srgbClr val="C8C8C8"/>
                </a:solidFill>
              </a:defRPr>
            </a:pPr>
            <a:r>
              <a:t>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2880" y="1554480"/>
            <a:ext cx="1371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600" i="1">
                <a:solidFill>
                  <a:srgbClr val="282828"/>
                </a:solidFill>
              </a:defRPr>
            </a:pPr>
            <a:r>
              <a:t>Beliefs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2880" y="3063240"/>
            <a:ext cx="1371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5400">
                <a:solidFill>
                  <a:srgbClr val="C8C8C8"/>
                </a:solidFill>
              </a:defRPr>
            </a:pPr>
            <a:r>
              <a:t>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2880" y="3566160"/>
            <a:ext cx="1371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600" i="1">
                <a:solidFill>
                  <a:srgbClr val="282828"/>
                </a:solidFill>
              </a:defRPr>
            </a:pPr>
            <a:r>
              <a:t>Actions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2880" y="4892040"/>
            <a:ext cx="1371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5400">
                <a:solidFill>
                  <a:srgbClr val="C8C8C8"/>
                </a:solidFill>
              </a:defRPr>
            </a:pPr>
            <a:r>
              <a:t>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2880" y="5394960"/>
            <a:ext cx="1371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600" i="1">
                <a:solidFill>
                  <a:srgbClr val="282828"/>
                </a:solidFill>
              </a:defRPr>
            </a:pPr>
            <a:r>
              <a:t>Results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070674" y="889630"/>
            <a:ext cx="1645920" cy="822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600" b="1">
                <a:solidFill>
                  <a:srgbClr val="CD3434"/>
                </a:solidFill>
              </a:defRPr>
            </a:pPr>
            <a:r>
              <a:t>SHOW ME STCKY</a:t>
            </a:r>
          </a:p>
          <a:p>
            <a:pPr algn="ctr">
              <a:defRPr sz="1100"/>
            </a:pPr>
            <a:r>
              <a:t>Speak up | Listen up</a:t>
            </a:r>
            <a:br/>
            <a:r>
              <a:t>for STCKY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82354" y="889630"/>
            <a:ext cx="1645920" cy="822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600" b="1">
                <a:solidFill>
                  <a:srgbClr val="CD3434"/>
                </a:solidFill>
              </a:defRPr>
            </a:pPr>
            <a:r>
              <a:t>MISTAKES</a:t>
            </a:r>
          </a:p>
          <a:p>
            <a:pPr algn="ctr">
              <a:defRPr sz="1100"/>
            </a:pPr>
            <a:r>
              <a:t>To err is human.</a:t>
            </a:r>
            <a:br/>
            <a:r>
              <a:t>We will make mistakes.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94034" y="889630"/>
            <a:ext cx="1645920" cy="822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600" b="1">
                <a:solidFill>
                  <a:srgbClr val="CD3434"/>
                </a:solidFill>
              </a:defRPr>
            </a:pPr>
            <a:r>
              <a:rPr dirty="0"/>
              <a:t>DEVIATIONS</a:t>
            </a:r>
          </a:p>
          <a:p>
            <a:pPr algn="ctr">
              <a:defRPr sz="1100"/>
            </a:pPr>
            <a:r>
              <a:rPr dirty="0"/>
              <a:t>How we work our plan</a:t>
            </a:r>
            <a:br>
              <a:rPr dirty="0"/>
            </a:br>
            <a:r>
              <a:rPr dirty="0"/>
              <a:t>is not always</a:t>
            </a:r>
            <a:br>
              <a:rPr dirty="0"/>
            </a:br>
            <a:r>
              <a:rPr dirty="0"/>
              <a:t>how we planned our work.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70674" y="1790700"/>
            <a:ext cx="1645920" cy="822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600" b="1">
                <a:solidFill>
                  <a:srgbClr val="CD3434"/>
                </a:solidFill>
              </a:defRPr>
            </a:pPr>
            <a:r>
              <a:t>CONTEXT</a:t>
            </a:r>
          </a:p>
          <a:p>
            <a:pPr algn="ctr">
              <a:defRPr sz="1100"/>
            </a:pPr>
            <a:r>
              <a:t>We choose what we do for</a:t>
            </a:r>
            <a:br/>
            <a:r>
              <a:t>a reason, and that reason</a:t>
            </a:r>
            <a:br/>
            <a:r>
              <a:t>makes sense to us in</a:t>
            </a:r>
            <a:br/>
            <a:r>
              <a:t>that moment.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082354" y="1790700"/>
            <a:ext cx="1645920" cy="822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600" b="1">
                <a:solidFill>
                  <a:srgbClr val="CD3434"/>
                </a:solidFill>
              </a:defRPr>
            </a:pPr>
            <a:r>
              <a:t>RESPONSE</a:t>
            </a:r>
          </a:p>
          <a:p>
            <a:pPr algn="ctr">
              <a:defRPr sz="1100"/>
            </a:pPr>
            <a:r>
              <a:t>Blame fixes nothing.</a:t>
            </a:r>
            <a:br/>
            <a:r>
              <a:t>Our response to unplanned</a:t>
            </a:r>
            <a:br/>
            <a:r>
              <a:t>events shapes how we learn.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81079" y="1745733"/>
            <a:ext cx="2499360" cy="1184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CD3434"/>
                </a:solidFill>
              </a:defRPr>
            </a:pPr>
            <a:r>
              <a:rPr dirty="0"/>
              <a:t>LEARNING</a:t>
            </a:r>
          </a:p>
          <a:p>
            <a:pPr algn="ctr">
              <a:defRPr sz="1100"/>
            </a:pPr>
            <a:r>
              <a:rPr dirty="0"/>
              <a:t>Learning is a deliberate</a:t>
            </a:r>
            <a:br>
              <a:rPr dirty="0"/>
            </a:br>
            <a:r>
              <a:rPr dirty="0"/>
              <a:t>improvement strategy.</a:t>
            </a:r>
            <a:br>
              <a:rPr dirty="0"/>
            </a:br>
            <a:r>
              <a:rPr dirty="0"/>
              <a:t>Ask 'how' instead of 'why.'</a:t>
            </a:r>
            <a:br>
              <a:rPr dirty="0"/>
            </a:br>
            <a:r>
              <a:rPr dirty="0"/>
              <a:t>Personal responsibility</a:t>
            </a:r>
            <a:br>
              <a:rPr dirty="0"/>
            </a:br>
            <a:r>
              <a:rPr dirty="0"/>
              <a:t>and accountability still in play.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011680" y="3063240"/>
            <a:ext cx="173736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600" b="1">
                <a:solidFill>
                  <a:srgbClr val="CD3434"/>
                </a:solidFill>
              </a:defRPr>
            </a:pPr>
            <a:r>
              <a:t>PLAN THE WORK</a:t>
            </a:r>
            <a:br/>
            <a:r>
              <a:t>WORK THE PLAN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023360" y="3063240"/>
            <a:ext cx="173736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600" b="1">
                <a:solidFill>
                  <a:srgbClr val="CD3434"/>
                </a:solidFill>
              </a:defRPr>
            </a:pPr>
            <a:r>
              <a:t>ENGAGE OUR</a:t>
            </a:r>
            <a:br/>
            <a:r>
              <a:t>WORK FORCE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35040" y="3063240"/>
            <a:ext cx="173736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600" b="1">
                <a:solidFill>
                  <a:srgbClr val="CD3434"/>
                </a:solidFill>
              </a:defRPr>
            </a:pPr>
            <a:r>
              <a:t>WALK OUR</a:t>
            </a:r>
            <a:br/>
            <a:r>
              <a:t>JOB SITES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011680" y="3977639"/>
            <a:ext cx="173736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600" b="1">
                <a:solidFill>
                  <a:srgbClr val="CD3434"/>
                </a:solidFill>
              </a:defRPr>
            </a:pPr>
            <a:r>
              <a:t>COACH OUR</a:t>
            </a:r>
            <a:br/>
            <a:r>
              <a:t>TEAMS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023360" y="3977639"/>
            <a:ext cx="173736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600" b="1">
                <a:solidFill>
                  <a:srgbClr val="CD3434"/>
                </a:solidFill>
              </a:defRPr>
            </a:pPr>
            <a:r>
              <a:t>OWN RELENTLESS</a:t>
            </a:r>
            <a:br/>
            <a:r>
              <a:t>HOUSEKEEPING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35040" y="3977639"/>
            <a:ext cx="173736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600" b="1">
                <a:solidFill>
                  <a:srgbClr val="CD3434"/>
                </a:solidFill>
              </a:defRPr>
            </a:pPr>
            <a:r>
              <a:t>REPORT AND MANAGE</a:t>
            </a:r>
            <a:br/>
            <a:r>
              <a:t>OUR INCIDENTS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828800" y="3703320"/>
            <a:ext cx="6583680" cy="274320"/>
          </a:xfrm>
          <a:prstGeom prst="rect">
            <a:avLst/>
          </a:prstGeom>
          <a:solidFill>
            <a:srgbClr val="7878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>
                <a:solidFill>
                  <a:srgbClr val="FFFFFF"/>
                </a:solidFill>
              </a:defRPr>
            </a:pPr>
            <a:r>
              <a:t>STCKY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011680" y="5120640"/>
            <a:ext cx="1371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800" b="1">
                <a:solidFill>
                  <a:srgbClr val="CD3434"/>
                </a:solidFill>
              </a:defRPr>
            </a:pPr>
            <a:r>
              <a:t>STCKY WALKS</a:t>
            </a:r>
          </a:p>
          <a:p>
            <a:pPr algn="ctr">
              <a:defRPr sz="1100"/>
            </a:pPr>
            <a:r>
              <a:t>Completion</a:t>
            </a:r>
            <a:br/>
            <a:r>
              <a:t>Rate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657600" y="5120640"/>
            <a:ext cx="1371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800" b="1">
                <a:solidFill>
                  <a:srgbClr val="CD3434"/>
                </a:solidFill>
              </a:defRPr>
            </a:pPr>
            <a:r>
              <a:t>TIR</a:t>
            </a:r>
          </a:p>
          <a:p>
            <a:pPr algn="ctr">
              <a:defRPr sz="1100"/>
            </a:pPr>
            <a:r>
              <a:t>Total Incident</a:t>
            </a:r>
            <a:br/>
            <a:r>
              <a:t>Rate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303520" y="5120640"/>
            <a:ext cx="1371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800" b="1">
                <a:solidFill>
                  <a:srgbClr val="CD3434"/>
                </a:solidFill>
              </a:defRPr>
            </a:pPr>
            <a:r>
              <a:t>STCKY</a:t>
            </a:r>
          </a:p>
          <a:p>
            <a:pPr algn="ctr">
              <a:defRPr sz="1100"/>
            </a:pPr>
            <a:r>
              <a:t>STCKY</a:t>
            </a:r>
            <a:br/>
            <a:r>
              <a:t>Success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49440" y="5120640"/>
            <a:ext cx="1371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800" b="1">
                <a:solidFill>
                  <a:srgbClr val="CD3434"/>
                </a:solidFill>
              </a:defRPr>
            </a:pPr>
            <a:r>
              <a:t>RIR</a:t>
            </a:r>
          </a:p>
          <a:p>
            <a:pPr algn="ctr">
              <a:defRPr sz="1100"/>
            </a:pPr>
            <a:r>
              <a:t>Recordable</a:t>
            </a:r>
            <a:br/>
            <a:r>
              <a:t>Injury Rate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180</Words>
  <Application>Microsoft Office PowerPoint</Application>
  <PresentationFormat>On-screen Show (4:3)</PresentationFormat>
  <Paragraphs>35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Reese Fortin</cp:lastModifiedBy>
  <cp:revision>1</cp:revision>
  <dcterms:created xsi:type="dcterms:W3CDTF">2013-01-27T09:14:16Z</dcterms:created>
  <dcterms:modified xsi:type="dcterms:W3CDTF">2026-06-29T15:51:54Z</dcterms:modified>
  <cp:category/>
</cp:coreProperties>
</file>