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Lst>
  <p:sldSz cx="12188825"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14144EE-D44A-4884-BE1C-75FD8909F00A}" v="27" dt="2026-06-29T16:12:18.67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p:scale>
          <a:sx n="200" d="100"/>
          <a:sy n="200" d="100"/>
        </p:scale>
        <p:origin x="-5916" y="-15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microsoft.com/office/2016/11/relationships/changesInfo" Target="changesInfos/changesInfo1.xml"/><Relationship Id="rId3" Type="http://schemas.openxmlformats.org/officeDocument/2006/relationships/slide" Target="slides/slide2.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 Id="rId9"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eese Fortin" userId="b23e58a8-616f-4a22-8614-3dd77417c8f2" providerId="ADAL" clId="{CB27C27C-222B-4BC5-A8CC-6832A6CC9B13}"/>
    <pc:docChg chg="custSel addSld modSld">
      <pc:chgData name="Reese Fortin" userId="b23e58a8-616f-4a22-8614-3dd77417c8f2" providerId="ADAL" clId="{CB27C27C-222B-4BC5-A8CC-6832A6CC9B13}" dt="2026-06-29T16:12:21.020" v="244" actId="1076"/>
      <pc:docMkLst>
        <pc:docMk/>
      </pc:docMkLst>
      <pc:sldChg chg="addSp delSp modSp mod">
        <pc:chgData name="Reese Fortin" userId="b23e58a8-616f-4a22-8614-3dd77417c8f2" providerId="ADAL" clId="{CB27C27C-222B-4BC5-A8CC-6832A6CC9B13}" dt="2026-06-29T16:12:21.020" v="244" actId="1076"/>
        <pc:sldMkLst>
          <pc:docMk/>
          <pc:sldMk cId="0" sldId="256"/>
        </pc:sldMkLst>
        <pc:spChg chg="mod">
          <ac:chgData name="Reese Fortin" userId="b23e58a8-616f-4a22-8614-3dd77417c8f2" providerId="ADAL" clId="{CB27C27C-222B-4BC5-A8CC-6832A6CC9B13}" dt="2026-06-29T15:54:25.097" v="15" actId="1076"/>
          <ac:spMkLst>
            <pc:docMk/>
            <pc:sldMk cId="0" sldId="256"/>
            <ac:spMk id="3" creationId="{00000000-0000-0000-0000-000000000000}"/>
          </ac:spMkLst>
        </pc:spChg>
        <pc:spChg chg="mod">
          <ac:chgData name="Reese Fortin" userId="b23e58a8-616f-4a22-8614-3dd77417c8f2" providerId="ADAL" clId="{CB27C27C-222B-4BC5-A8CC-6832A6CC9B13}" dt="2026-06-29T16:10:43.291" v="226" actId="1076"/>
          <ac:spMkLst>
            <pc:docMk/>
            <pc:sldMk cId="0" sldId="256"/>
            <ac:spMk id="4" creationId="{00000000-0000-0000-0000-000000000000}"/>
          </ac:spMkLst>
        </pc:spChg>
        <pc:spChg chg="mod">
          <ac:chgData name="Reese Fortin" userId="b23e58a8-616f-4a22-8614-3dd77417c8f2" providerId="ADAL" clId="{CB27C27C-222B-4BC5-A8CC-6832A6CC9B13}" dt="2026-06-29T16:04:13.037" v="109" actId="1076"/>
          <ac:spMkLst>
            <pc:docMk/>
            <pc:sldMk cId="0" sldId="256"/>
            <ac:spMk id="7" creationId="{00000000-0000-0000-0000-000000000000}"/>
          </ac:spMkLst>
        </pc:spChg>
        <pc:spChg chg="mod">
          <ac:chgData name="Reese Fortin" userId="b23e58a8-616f-4a22-8614-3dd77417c8f2" providerId="ADAL" clId="{CB27C27C-222B-4BC5-A8CC-6832A6CC9B13}" dt="2026-06-29T15:53:54.096" v="9" actId="1076"/>
          <ac:spMkLst>
            <pc:docMk/>
            <pc:sldMk cId="0" sldId="256"/>
            <ac:spMk id="11" creationId="{00000000-0000-0000-0000-000000000000}"/>
          </ac:spMkLst>
        </pc:spChg>
        <pc:spChg chg="mod">
          <ac:chgData name="Reese Fortin" userId="b23e58a8-616f-4a22-8614-3dd77417c8f2" providerId="ADAL" clId="{CB27C27C-222B-4BC5-A8CC-6832A6CC9B13}" dt="2026-06-29T15:53:56.714" v="10" actId="1076"/>
          <ac:spMkLst>
            <pc:docMk/>
            <pc:sldMk cId="0" sldId="256"/>
            <ac:spMk id="12" creationId="{00000000-0000-0000-0000-000000000000}"/>
          </ac:spMkLst>
        </pc:spChg>
        <pc:spChg chg="mod">
          <ac:chgData name="Reese Fortin" userId="b23e58a8-616f-4a22-8614-3dd77417c8f2" providerId="ADAL" clId="{CB27C27C-222B-4BC5-A8CC-6832A6CC9B13}" dt="2026-06-29T15:54:04.173" v="11" actId="1076"/>
          <ac:spMkLst>
            <pc:docMk/>
            <pc:sldMk cId="0" sldId="256"/>
            <ac:spMk id="13" creationId="{00000000-0000-0000-0000-000000000000}"/>
          </ac:spMkLst>
        </pc:spChg>
        <pc:spChg chg="mod">
          <ac:chgData name="Reese Fortin" userId="b23e58a8-616f-4a22-8614-3dd77417c8f2" providerId="ADAL" clId="{CB27C27C-222B-4BC5-A8CC-6832A6CC9B13}" dt="2026-06-29T15:57:26.881" v="36" actId="14100"/>
          <ac:spMkLst>
            <pc:docMk/>
            <pc:sldMk cId="0" sldId="256"/>
            <ac:spMk id="14" creationId="{00000000-0000-0000-0000-000000000000}"/>
          </ac:spMkLst>
        </pc:spChg>
        <pc:spChg chg="mod">
          <ac:chgData name="Reese Fortin" userId="b23e58a8-616f-4a22-8614-3dd77417c8f2" providerId="ADAL" clId="{CB27C27C-222B-4BC5-A8CC-6832A6CC9B13}" dt="2026-06-29T16:11:25.299" v="232" actId="1076"/>
          <ac:spMkLst>
            <pc:docMk/>
            <pc:sldMk cId="0" sldId="256"/>
            <ac:spMk id="15" creationId="{00000000-0000-0000-0000-000000000000}"/>
          </ac:spMkLst>
        </pc:spChg>
        <pc:spChg chg="mod">
          <ac:chgData name="Reese Fortin" userId="b23e58a8-616f-4a22-8614-3dd77417c8f2" providerId="ADAL" clId="{CB27C27C-222B-4BC5-A8CC-6832A6CC9B13}" dt="2026-06-29T16:11:25.299" v="232" actId="1076"/>
          <ac:spMkLst>
            <pc:docMk/>
            <pc:sldMk cId="0" sldId="256"/>
            <ac:spMk id="16" creationId="{00000000-0000-0000-0000-000000000000}"/>
          </ac:spMkLst>
        </pc:spChg>
        <pc:spChg chg="mod">
          <ac:chgData name="Reese Fortin" userId="b23e58a8-616f-4a22-8614-3dd77417c8f2" providerId="ADAL" clId="{CB27C27C-222B-4BC5-A8CC-6832A6CC9B13}" dt="2026-06-29T16:11:25.299" v="232" actId="1076"/>
          <ac:spMkLst>
            <pc:docMk/>
            <pc:sldMk cId="0" sldId="256"/>
            <ac:spMk id="17" creationId="{00000000-0000-0000-0000-000000000000}"/>
          </ac:spMkLst>
        </pc:spChg>
        <pc:spChg chg="add mod">
          <ac:chgData name="Reese Fortin" userId="b23e58a8-616f-4a22-8614-3dd77417c8f2" providerId="ADAL" clId="{CB27C27C-222B-4BC5-A8CC-6832A6CC9B13}" dt="2026-06-29T16:10:20.448" v="224" actId="1076"/>
          <ac:spMkLst>
            <pc:docMk/>
            <pc:sldMk cId="0" sldId="256"/>
            <ac:spMk id="34" creationId="{72A8B60D-DEE4-BADE-26F1-727C5EC66688}"/>
          </ac:spMkLst>
        </pc:spChg>
        <pc:spChg chg="add del mod">
          <ac:chgData name="Reese Fortin" userId="b23e58a8-616f-4a22-8614-3dd77417c8f2" providerId="ADAL" clId="{CB27C27C-222B-4BC5-A8CC-6832A6CC9B13}" dt="2026-06-29T16:09:38.888" v="213" actId="478"/>
          <ac:spMkLst>
            <pc:docMk/>
            <pc:sldMk cId="0" sldId="256"/>
            <ac:spMk id="35" creationId="{4E2C3C35-FCDF-7FAD-3F11-1D9117F7CD52}"/>
          </ac:spMkLst>
        </pc:spChg>
        <pc:spChg chg="add mod">
          <ac:chgData name="Reese Fortin" userId="b23e58a8-616f-4a22-8614-3dd77417c8f2" providerId="ADAL" clId="{CB27C27C-222B-4BC5-A8CC-6832A6CC9B13}" dt="2026-06-29T16:10:51.803" v="228" actId="1076"/>
          <ac:spMkLst>
            <pc:docMk/>
            <pc:sldMk cId="0" sldId="256"/>
            <ac:spMk id="54" creationId="{B507A553-7B20-ED99-B2CF-A9223FF3FBB7}"/>
          </ac:spMkLst>
        </pc:spChg>
        <pc:spChg chg="add mod">
          <ac:chgData name="Reese Fortin" userId="b23e58a8-616f-4a22-8614-3dd77417c8f2" providerId="ADAL" clId="{CB27C27C-222B-4BC5-A8CC-6832A6CC9B13}" dt="2026-06-29T16:10:58.989" v="229" actId="1076"/>
          <ac:spMkLst>
            <pc:docMk/>
            <pc:sldMk cId="0" sldId="256"/>
            <ac:spMk id="55" creationId="{E8DCC1E7-3ACF-AB92-4529-C68F1DDFDEBC}"/>
          </ac:spMkLst>
        </pc:spChg>
        <pc:spChg chg="add del mod">
          <ac:chgData name="Reese Fortin" userId="b23e58a8-616f-4a22-8614-3dd77417c8f2" providerId="ADAL" clId="{CB27C27C-222B-4BC5-A8CC-6832A6CC9B13}" dt="2026-06-29T16:09:33.501" v="211" actId="478"/>
          <ac:spMkLst>
            <pc:docMk/>
            <pc:sldMk cId="0" sldId="256"/>
            <ac:spMk id="73" creationId="{CCBB2A1D-95C0-B25B-4D6A-EAD1416D5DB4}"/>
          </ac:spMkLst>
        </pc:spChg>
        <pc:cxnChg chg="add mod">
          <ac:chgData name="Reese Fortin" userId="b23e58a8-616f-4a22-8614-3dd77417c8f2" providerId="ADAL" clId="{CB27C27C-222B-4BC5-A8CC-6832A6CC9B13}" dt="2026-06-29T15:55:36.884" v="22" actId="13822"/>
          <ac:cxnSpMkLst>
            <pc:docMk/>
            <pc:sldMk cId="0" sldId="256"/>
            <ac:cxnSpMk id="19" creationId="{A9D817EE-F259-EC15-2C87-6991083C5CCF}"/>
          </ac:cxnSpMkLst>
        </pc:cxnChg>
        <pc:cxnChg chg="add del mod">
          <ac:chgData name="Reese Fortin" userId="b23e58a8-616f-4a22-8614-3dd77417c8f2" providerId="ADAL" clId="{CB27C27C-222B-4BC5-A8CC-6832A6CC9B13}" dt="2026-06-29T15:55:26.642" v="19" actId="478"/>
          <ac:cxnSpMkLst>
            <pc:docMk/>
            <pc:sldMk cId="0" sldId="256"/>
            <ac:cxnSpMk id="20" creationId="{5EC6EBCC-89D7-A4A9-DC2F-A636B914DF70}"/>
          </ac:cxnSpMkLst>
        </pc:cxnChg>
        <pc:cxnChg chg="add del mod">
          <ac:chgData name="Reese Fortin" userId="b23e58a8-616f-4a22-8614-3dd77417c8f2" providerId="ADAL" clId="{CB27C27C-222B-4BC5-A8CC-6832A6CC9B13}" dt="2026-06-29T16:07:57.418" v="192" actId="478"/>
          <ac:cxnSpMkLst>
            <pc:docMk/>
            <pc:sldMk cId="0" sldId="256"/>
            <ac:cxnSpMk id="22" creationId="{6FEF0F6A-E794-0984-D851-9AE4F035B6FF}"/>
          </ac:cxnSpMkLst>
        </pc:cxnChg>
        <pc:cxnChg chg="add mod">
          <ac:chgData name="Reese Fortin" userId="b23e58a8-616f-4a22-8614-3dd77417c8f2" providerId="ADAL" clId="{CB27C27C-222B-4BC5-A8CC-6832A6CC9B13}" dt="2026-06-29T16:08:03.304" v="193" actId="14100"/>
          <ac:cxnSpMkLst>
            <pc:docMk/>
            <pc:sldMk cId="0" sldId="256"/>
            <ac:cxnSpMk id="25" creationId="{677D911F-AD00-64AF-7DA6-DCAD336D1969}"/>
          </ac:cxnSpMkLst>
        </pc:cxnChg>
        <pc:cxnChg chg="add mod">
          <ac:chgData name="Reese Fortin" userId="b23e58a8-616f-4a22-8614-3dd77417c8f2" providerId="ADAL" clId="{CB27C27C-222B-4BC5-A8CC-6832A6CC9B13}" dt="2026-06-29T16:10:40.422" v="225" actId="14100"/>
          <ac:cxnSpMkLst>
            <pc:docMk/>
            <pc:sldMk cId="0" sldId="256"/>
            <ac:cxnSpMk id="36" creationId="{44577BA3-BE30-A3C7-F94E-CA99B1E58095}"/>
          </ac:cxnSpMkLst>
        </pc:cxnChg>
        <pc:cxnChg chg="add mod">
          <ac:chgData name="Reese Fortin" userId="b23e58a8-616f-4a22-8614-3dd77417c8f2" providerId="ADAL" clId="{CB27C27C-222B-4BC5-A8CC-6832A6CC9B13}" dt="2026-06-29T16:10:45.738" v="227" actId="14100"/>
          <ac:cxnSpMkLst>
            <pc:docMk/>
            <pc:sldMk cId="0" sldId="256"/>
            <ac:cxnSpMk id="38" creationId="{656BDFFB-0E13-CDFB-C9A2-819D27782E18}"/>
          </ac:cxnSpMkLst>
        </pc:cxnChg>
        <pc:cxnChg chg="add mod">
          <ac:chgData name="Reese Fortin" userId="b23e58a8-616f-4a22-8614-3dd77417c8f2" providerId="ADAL" clId="{CB27C27C-222B-4BC5-A8CC-6832A6CC9B13}" dt="2026-06-29T16:04:23.010" v="111" actId="14100"/>
          <ac:cxnSpMkLst>
            <pc:docMk/>
            <pc:sldMk cId="0" sldId="256"/>
            <ac:cxnSpMk id="40" creationId="{83F4960C-7AF2-A2CC-77C4-78400995AC8D}"/>
          </ac:cxnSpMkLst>
        </pc:cxnChg>
        <pc:cxnChg chg="add mod">
          <ac:chgData name="Reese Fortin" userId="b23e58a8-616f-4a22-8614-3dd77417c8f2" providerId="ADAL" clId="{CB27C27C-222B-4BC5-A8CC-6832A6CC9B13}" dt="2026-06-29T16:04:32.678" v="112" actId="14100"/>
          <ac:cxnSpMkLst>
            <pc:docMk/>
            <pc:sldMk cId="0" sldId="256"/>
            <ac:cxnSpMk id="43" creationId="{8F5D34DE-35B9-63D5-24DF-B99FE6C8784B}"/>
          </ac:cxnSpMkLst>
        </pc:cxnChg>
        <pc:cxnChg chg="add mod">
          <ac:chgData name="Reese Fortin" userId="b23e58a8-616f-4a22-8614-3dd77417c8f2" providerId="ADAL" clId="{CB27C27C-222B-4BC5-A8CC-6832A6CC9B13}" dt="2026-06-29T16:03:45.297" v="103" actId="14100"/>
          <ac:cxnSpMkLst>
            <pc:docMk/>
            <pc:sldMk cId="0" sldId="256"/>
            <ac:cxnSpMk id="44" creationId="{BE7E9634-E3BD-59C7-B164-862638565B52}"/>
          </ac:cxnSpMkLst>
        </pc:cxnChg>
        <pc:cxnChg chg="add mod">
          <ac:chgData name="Reese Fortin" userId="b23e58a8-616f-4a22-8614-3dd77417c8f2" providerId="ADAL" clId="{CB27C27C-222B-4BC5-A8CC-6832A6CC9B13}" dt="2026-06-29T16:04:17.650" v="110" actId="14100"/>
          <ac:cxnSpMkLst>
            <pc:docMk/>
            <pc:sldMk cId="0" sldId="256"/>
            <ac:cxnSpMk id="46" creationId="{AF0DFC56-A350-A409-6AF1-EBF83FBE5616}"/>
          </ac:cxnSpMkLst>
        </pc:cxnChg>
        <pc:cxnChg chg="add mod">
          <ac:chgData name="Reese Fortin" userId="b23e58a8-616f-4a22-8614-3dd77417c8f2" providerId="ADAL" clId="{CB27C27C-222B-4BC5-A8CC-6832A6CC9B13}" dt="2026-06-29T16:06:27.665" v="177" actId="14100"/>
          <ac:cxnSpMkLst>
            <pc:docMk/>
            <pc:sldMk cId="0" sldId="256"/>
            <ac:cxnSpMk id="56" creationId="{68A1C361-9BA3-F0FB-7236-1CA37868E17E}"/>
          </ac:cxnSpMkLst>
        </pc:cxnChg>
        <pc:cxnChg chg="add mod">
          <ac:chgData name="Reese Fortin" userId="b23e58a8-616f-4a22-8614-3dd77417c8f2" providerId="ADAL" clId="{CB27C27C-222B-4BC5-A8CC-6832A6CC9B13}" dt="2026-06-29T16:07:00.371" v="183" actId="14100"/>
          <ac:cxnSpMkLst>
            <pc:docMk/>
            <pc:sldMk cId="0" sldId="256"/>
            <ac:cxnSpMk id="58" creationId="{B0958627-08C5-B838-1911-56BD66AB1003}"/>
          </ac:cxnSpMkLst>
        </pc:cxnChg>
        <pc:cxnChg chg="add mod">
          <ac:chgData name="Reese Fortin" userId="b23e58a8-616f-4a22-8614-3dd77417c8f2" providerId="ADAL" clId="{CB27C27C-222B-4BC5-A8CC-6832A6CC9B13}" dt="2026-06-29T16:07:07.414" v="184" actId="14100"/>
          <ac:cxnSpMkLst>
            <pc:docMk/>
            <pc:sldMk cId="0" sldId="256"/>
            <ac:cxnSpMk id="60" creationId="{F712D4A7-56AA-503F-C759-8A8A8F7A8153}"/>
          </ac:cxnSpMkLst>
        </pc:cxnChg>
        <pc:cxnChg chg="add mod">
          <ac:chgData name="Reese Fortin" userId="b23e58a8-616f-4a22-8614-3dd77417c8f2" providerId="ADAL" clId="{CB27C27C-222B-4BC5-A8CC-6832A6CC9B13}" dt="2026-06-29T16:07:17.547" v="186" actId="1076"/>
          <ac:cxnSpMkLst>
            <pc:docMk/>
            <pc:sldMk cId="0" sldId="256"/>
            <ac:cxnSpMk id="63" creationId="{5EC51505-0E9C-A2A9-91AC-ADCCA3CE2473}"/>
          </ac:cxnSpMkLst>
        </pc:cxnChg>
        <pc:cxnChg chg="add mod">
          <ac:chgData name="Reese Fortin" userId="b23e58a8-616f-4a22-8614-3dd77417c8f2" providerId="ADAL" clId="{CB27C27C-222B-4BC5-A8CC-6832A6CC9B13}" dt="2026-06-29T16:07:23.809" v="188" actId="1076"/>
          <ac:cxnSpMkLst>
            <pc:docMk/>
            <pc:sldMk cId="0" sldId="256"/>
            <ac:cxnSpMk id="64" creationId="{9D5E2D7B-E6EE-DA2D-FA24-AF1292251222}"/>
          </ac:cxnSpMkLst>
        </pc:cxnChg>
        <pc:cxnChg chg="add mod">
          <ac:chgData name="Reese Fortin" userId="b23e58a8-616f-4a22-8614-3dd77417c8f2" providerId="ADAL" clId="{CB27C27C-222B-4BC5-A8CC-6832A6CC9B13}" dt="2026-06-29T16:07:50.355" v="191" actId="14100"/>
          <ac:cxnSpMkLst>
            <pc:docMk/>
            <pc:sldMk cId="0" sldId="256"/>
            <ac:cxnSpMk id="65" creationId="{61DD2EC2-8CB1-7FAF-2365-CD7AE5D03ADA}"/>
          </ac:cxnSpMkLst>
        </pc:cxnChg>
        <pc:cxnChg chg="add mod">
          <ac:chgData name="Reese Fortin" userId="b23e58a8-616f-4a22-8614-3dd77417c8f2" providerId="ADAL" clId="{CB27C27C-222B-4BC5-A8CC-6832A6CC9B13}" dt="2026-06-29T16:08:17.602" v="197" actId="14100"/>
          <ac:cxnSpMkLst>
            <pc:docMk/>
            <pc:sldMk cId="0" sldId="256"/>
            <ac:cxnSpMk id="68" creationId="{81CCFE4C-F769-F2DB-5952-2951208DEE20}"/>
          </ac:cxnSpMkLst>
        </pc:cxnChg>
        <pc:cxnChg chg="add mod">
          <ac:chgData name="Reese Fortin" userId="b23e58a8-616f-4a22-8614-3dd77417c8f2" providerId="ADAL" clId="{CB27C27C-222B-4BC5-A8CC-6832A6CC9B13}" dt="2026-06-29T16:08:21.904" v="199" actId="1076"/>
          <ac:cxnSpMkLst>
            <pc:docMk/>
            <pc:sldMk cId="0" sldId="256"/>
            <ac:cxnSpMk id="71" creationId="{565878BC-5A1D-2214-8D52-FFB794AB6994}"/>
          </ac:cxnSpMkLst>
        </pc:cxnChg>
        <pc:cxnChg chg="add mod">
          <ac:chgData name="Reese Fortin" userId="b23e58a8-616f-4a22-8614-3dd77417c8f2" providerId="ADAL" clId="{CB27C27C-222B-4BC5-A8CC-6832A6CC9B13}" dt="2026-06-29T16:08:28.417" v="201" actId="1076"/>
          <ac:cxnSpMkLst>
            <pc:docMk/>
            <pc:sldMk cId="0" sldId="256"/>
            <ac:cxnSpMk id="72" creationId="{F14CA8E6-8597-930A-6956-804AFE055F50}"/>
          </ac:cxnSpMkLst>
        </pc:cxnChg>
        <pc:cxnChg chg="add mod">
          <ac:chgData name="Reese Fortin" userId="b23e58a8-616f-4a22-8614-3dd77417c8f2" providerId="ADAL" clId="{CB27C27C-222B-4BC5-A8CC-6832A6CC9B13}" dt="2026-06-29T16:11:19.175" v="231" actId="1076"/>
          <ac:cxnSpMkLst>
            <pc:docMk/>
            <pc:sldMk cId="0" sldId="256"/>
            <ac:cxnSpMk id="76" creationId="{026C67EE-0EF5-FA12-1E2C-2FD392570638}"/>
          </ac:cxnSpMkLst>
        </pc:cxnChg>
        <pc:cxnChg chg="add mod">
          <ac:chgData name="Reese Fortin" userId="b23e58a8-616f-4a22-8614-3dd77417c8f2" providerId="ADAL" clId="{CB27C27C-222B-4BC5-A8CC-6832A6CC9B13}" dt="2026-06-29T16:12:15.278" v="242" actId="14100"/>
          <ac:cxnSpMkLst>
            <pc:docMk/>
            <pc:sldMk cId="0" sldId="256"/>
            <ac:cxnSpMk id="77" creationId="{CFA189BD-EE1A-B330-D867-61D1CFC59D42}"/>
          </ac:cxnSpMkLst>
        </pc:cxnChg>
        <pc:cxnChg chg="add mod">
          <ac:chgData name="Reese Fortin" userId="b23e58a8-616f-4a22-8614-3dd77417c8f2" providerId="ADAL" clId="{CB27C27C-222B-4BC5-A8CC-6832A6CC9B13}" dt="2026-06-29T16:12:12.446" v="241" actId="14100"/>
          <ac:cxnSpMkLst>
            <pc:docMk/>
            <pc:sldMk cId="0" sldId="256"/>
            <ac:cxnSpMk id="80" creationId="{7C59A691-FA02-2E0C-26AD-4E8233ACC6E7}"/>
          </ac:cxnSpMkLst>
        </pc:cxnChg>
        <pc:cxnChg chg="add mod">
          <ac:chgData name="Reese Fortin" userId="b23e58a8-616f-4a22-8614-3dd77417c8f2" providerId="ADAL" clId="{CB27C27C-222B-4BC5-A8CC-6832A6CC9B13}" dt="2026-06-29T16:12:21.020" v="244" actId="1076"/>
          <ac:cxnSpMkLst>
            <pc:docMk/>
            <pc:sldMk cId="0" sldId="256"/>
            <ac:cxnSpMk id="85" creationId="{FFD36DBA-6C45-FBAA-182F-CEF1C34F04E4}"/>
          </ac:cxnSpMkLst>
        </pc:cxnChg>
      </pc:sldChg>
      <pc:sldChg chg="addSp modSp new mod">
        <pc:chgData name="Reese Fortin" userId="b23e58a8-616f-4a22-8614-3dd77417c8f2" providerId="ADAL" clId="{CB27C27C-222B-4BC5-A8CC-6832A6CC9B13}" dt="2026-06-29T16:02:27.826" v="91"/>
        <pc:sldMkLst>
          <pc:docMk/>
          <pc:sldMk cId="1308761933" sldId="257"/>
        </pc:sldMkLst>
        <pc:spChg chg="add mod">
          <ac:chgData name="Reese Fortin" userId="b23e58a8-616f-4a22-8614-3dd77417c8f2" providerId="ADAL" clId="{CB27C27C-222B-4BC5-A8CC-6832A6CC9B13}" dt="2026-06-29T16:02:27.826" v="91"/>
          <ac:spMkLst>
            <pc:docMk/>
            <pc:sldMk cId="1308761933" sldId="257"/>
            <ac:spMk id="3" creationId="{BA199A48-D586-6E55-5A1D-ADDA56DCF015}"/>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5BCAD085-E8A6-8845-BD4E-CB4CCA059FC4}" type="datetimeFigureOut">
              <a:rPr lang="en-US" smtClean="0"/>
              <a:t>6/29/2026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6/29/2026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6/29/2026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6/29/2026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6/29/2026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BCAD085-E8A6-8845-BD4E-CB4CCA059FC4}" type="datetimeFigureOut">
              <a:rPr lang="en-US" smtClean="0"/>
              <a:t>6/29/2026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BCAD085-E8A6-8845-BD4E-CB4CCA059FC4}" type="datetimeFigureOut">
              <a:rPr lang="en-US" smtClean="0"/>
              <a:t>6/29/2026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BCAD085-E8A6-8845-BD4E-CB4CCA059FC4}" type="datetimeFigureOut">
              <a:rPr lang="en-US" smtClean="0"/>
              <a:t>6/29/2026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6/29/2026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6/29/2026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6/29/2026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6/29/2026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486400" y="91440"/>
            <a:ext cx="1828800" cy="457200"/>
          </a:xfrm>
          <a:prstGeom prst="rect">
            <a:avLst/>
          </a:prstGeom>
          <a:noFill/>
        </p:spPr>
        <p:txBody>
          <a:bodyPr wrap="none">
            <a:spAutoFit/>
          </a:bodyPr>
          <a:lstStyle/>
          <a:p>
            <a:pPr algn="ctr">
              <a:defRPr sz="2800" b="1">
                <a:solidFill>
                  <a:srgbClr val="D23232"/>
                </a:solidFill>
              </a:defRPr>
            </a:pPr>
            <a:r>
              <a:rPr dirty="0"/>
              <a:t>INCIDENT</a:t>
            </a:r>
          </a:p>
          <a:p>
            <a:pPr algn="ctr">
              <a:defRPr sz="1200" i="1">
                <a:solidFill>
                  <a:srgbClr val="D23232"/>
                </a:solidFill>
              </a:defRPr>
            </a:pPr>
            <a:r>
              <a:rPr dirty="0"/>
              <a:t>(Unplanned Event)</a:t>
            </a:r>
          </a:p>
        </p:txBody>
      </p:sp>
      <p:sp>
        <p:nvSpPr>
          <p:cNvPr id="3" name="Rounded Rectangle 2"/>
          <p:cNvSpPr/>
          <p:nvPr/>
        </p:nvSpPr>
        <p:spPr>
          <a:xfrm>
            <a:off x="1490345" y="539298"/>
            <a:ext cx="3291840" cy="1005839"/>
          </a:xfrm>
          <a:prstGeom prst="roundRect">
            <a:avLst/>
          </a:prstGeom>
          <a:solidFill>
            <a:srgbClr val="55555A"/>
          </a:solidFill>
          <a:ln>
            <a:solidFill>
              <a:srgbClr val="969696"/>
            </a:solidFill>
          </a:ln>
        </p:spPr>
        <p:style>
          <a:lnRef idx="1">
            <a:schemeClr val="accent1"/>
          </a:lnRef>
          <a:fillRef idx="3">
            <a:schemeClr val="accent1"/>
          </a:fillRef>
          <a:effectRef idx="2">
            <a:schemeClr val="accent1"/>
          </a:effectRef>
          <a:fontRef idx="minor">
            <a:schemeClr val="lt1"/>
          </a:fontRef>
        </p:style>
        <p:txBody>
          <a:bodyPr rtlCol="0" anchor="ctr"/>
          <a:lstStyle/>
          <a:p>
            <a:pPr algn="ctr">
              <a:defRPr sz="1800">
                <a:solidFill>
                  <a:srgbClr val="FFFFFF"/>
                </a:solidFill>
              </a:defRPr>
            </a:pPr>
            <a:r>
              <a:rPr sz="2400" dirty="0"/>
              <a:t>STCKY</a:t>
            </a:r>
            <a:br>
              <a:rPr dirty="0"/>
            </a:br>
            <a:r>
              <a:rPr dirty="0"/>
              <a:t>Significant injury or death did or could have occurred</a:t>
            </a:r>
          </a:p>
        </p:txBody>
      </p:sp>
      <p:sp>
        <p:nvSpPr>
          <p:cNvPr id="4" name="Rounded Rectangle 3"/>
          <p:cNvSpPr/>
          <p:nvPr/>
        </p:nvSpPr>
        <p:spPr>
          <a:xfrm>
            <a:off x="2126123" y="1709870"/>
            <a:ext cx="2011680" cy="411480"/>
          </a:xfrm>
          <a:prstGeom prst="roundRect">
            <a:avLst/>
          </a:prstGeom>
          <a:solidFill>
            <a:srgbClr val="55555A"/>
          </a:solidFill>
          <a:ln>
            <a:solidFill>
              <a:srgbClr val="969696"/>
            </a:solidFill>
          </a:ln>
        </p:spPr>
        <p:style>
          <a:lnRef idx="1">
            <a:schemeClr val="accent1"/>
          </a:lnRef>
          <a:fillRef idx="3">
            <a:schemeClr val="accent1"/>
          </a:fillRef>
          <a:effectRef idx="2">
            <a:schemeClr val="accent1"/>
          </a:effectRef>
          <a:fontRef idx="minor">
            <a:schemeClr val="lt1"/>
          </a:fontRef>
        </p:style>
        <p:txBody>
          <a:bodyPr rtlCol="0" anchor="ctr"/>
          <a:lstStyle/>
          <a:p>
            <a:pPr algn="ctr">
              <a:defRPr sz="1600">
                <a:solidFill>
                  <a:srgbClr val="FFFFFF"/>
                </a:solidFill>
              </a:defRPr>
            </a:pPr>
            <a:r>
              <a:rPr dirty="0"/>
              <a:t>STCKY Controls</a:t>
            </a:r>
          </a:p>
        </p:txBody>
      </p:sp>
      <p:sp>
        <p:nvSpPr>
          <p:cNvPr id="5" name="Rounded Rectangle 4"/>
          <p:cNvSpPr/>
          <p:nvPr/>
        </p:nvSpPr>
        <p:spPr>
          <a:xfrm>
            <a:off x="91440" y="2926080"/>
            <a:ext cx="2011680" cy="457200"/>
          </a:xfrm>
          <a:prstGeom prst="roundRect">
            <a:avLst/>
          </a:prstGeom>
          <a:solidFill>
            <a:srgbClr val="2DB446"/>
          </a:solidFill>
          <a:ln>
            <a:solidFill>
              <a:srgbClr val="969696"/>
            </a:solidFill>
          </a:ln>
        </p:spPr>
        <p:style>
          <a:lnRef idx="1">
            <a:schemeClr val="accent1"/>
          </a:lnRef>
          <a:fillRef idx="3">
            <a:schemeClr val="accent1"/>
          </a:fillRef>
          <a:effectRef idx="2">
            <a:schemeClr val="accent1"/>
          </a:effectRef>
          <a:fontRef idx="minor">
            <a:schemeClr val="lt1"/>
          </a:fontRef>
        </p:style>
        <p:txBody>
          <a:bodyPr rtlCol="0" anchor="ctr"/>
          <a:lstStyle/>
          <a:p>
            <a:pPr algn="ctr">
              <a:defRPr sz="1800">
                <a:solidFill>
                  <a:srgbClr val="FFFFFF"/>
                </a:solidFill>
              </a:defRPr>
            </a:pPr>
            <a:r>
              <a:t>STCKY Success</a:t>
            </a:r>
          </a:p>
        </p:txBody>
      </p:sp>
      <p:sp>
        <p:nvSpPr>
          <p:cNvPr id="6" name="Rounded Rectangle 5"/>
          <p:cNvSpPr/>
          <p:nvPr/>
        </p:nvSpPr>
        <p:spPr>
          <a:xfrm>
            <a:off x="2194560" y="2926080"/>
            <a:ext cx="2011680" cy="457200"/>
          </a:xfrm>
          <a:prstGeom prst="roundRect">
            <a:avLst/>
          </a:prstGeom>
          <a:solidFill>
            <a:srgbClr val="55555A"/>
          </a:solidFill>
          <a:ln>
            <a:solidFill>
              <a:srgbClr val="969696"/>
            </a:solidFill>
          </a:ln>
        </p:spPr>
        <p:style>
          <a:lnRef idx="1">
            <a:schemeClr val="accent1"/>
          </a:lnRef>
          <a:fillRef idx="3">
            <a:schemeClr val="accent1"/>
          </a:fillRef>
          <a:effectRef idx="2">
            <a:schemeClr val="accent1"/>
          </a:effectRef>
          <a:fontRef idx="minor">
            <a:schemeClr val="lt1"/>
          </a:fontRef>
        </p:style>
        <p:txBody>
          <a:bodyPr rtlCol="0" anchor="ctr"/>
          <a:lstStyle/>
          <a:p>
            <a:pPr algn="ctr">
              <a:defRPr sz="1800">
                <a:solidFill>
                  <a:srgbClr val="FFFFFF"/>
                </a:solidFill>
              </a:defRPr>
            </a:pPr>
            <a:r>
              <a:t>STCKY Luck</a:t>
            </a:r>
          </a:p>
        </p:txBody>
      </p:sp>
      <p:sp>
        <p:nvSpPr>
          <p:cNvPr id="7" name="Rounded Rectangle 6"/>
          <p:cNvSpPr/>
          <p:nvPr/>
        </p:nvSpPr>
        <p:spPr>
          <a:xfrm>
            <a:off x="4320294" y="2926080"/>
            <a:ext cx="2011680" cy="457200"/>
          </a:xfrm>
          <a:prstGeom prst="roundRect">
            <a:avLst/>
          </a:prstGeom>
          <a:solidFill>
            <a:srgbClr val="55555A"/>
          </a:solidFill>
          <a:ln>
            <a:solidFill>
              <a:srgbClr val="969696"/>
            </a:solidFill>
          </a:ln>
        </p:spPr>
        <p:style>
          <a:lnRef idx="1">
            <a:schemeClr val="accent1"/>
          </a:lnRef>
          <a:fillRef idx="3">
            <a:schemeClr val="accent1"/>
          </a:fillRef>
          <a:effectRef idx="2">
            <a:schemeClr val="accent1"/>
          </a:effectRef>
          <a:fontRef idx="minor">
            <a:schemeClr val="lt1"/>
          </a:fontRef>
        </p:style>
        <p:txBody>
          <a:bodyPr rtlCol="0" anchor="ctr"/>
          <a:lstStyle/>
          <a:p>
            <a:pPr algn="ctr">
              <a:defRPr sz="1800">
                <a:solidFill>
                  <a:srgbClr val="FFFFFF"/>
                </a:solidFill>
              </a:defRPr>
            </a:pPr>
            <a:r>
              <a:t>STCKY Injury</a:t>
            </a:r>
          </a:p>
        </p:txBody>
      </p:sp>
      <p:sp>
        <p:nvSpPr>
          <p:cNvPr id="8" name="Rounded Rectangle 7"/>
          <p:cNvSpPr/>
          <p:nvPr/>
        </p:nvSpPr>
        <p:spPr>
          <a:xfrm>
            <a:off x="91440" y="3931920"/>
            <a:ext cx="1645920" cy="640080"/>
          </a:xfrm>
          <a:prstGeom prst="roundRect">
            <a:avLst/>
          </a:prstGeom>
          <a:solidFill>
            <a:srgbClr val="55555A"/>
          </a:solidFill>
          <a:ln>
            <a:solidFill>
              <a:srgbClr val="969696"/>
            </a:solidFill>
          </a:ln>
        </p:spPr>
        <p:style>
          <a:lnRef idx="1">
            <a:schemeClr val="accent1"/>
          </a:lnRef>
          <a:fillRef idx="3">
            <a:schemeClr val="accent1"/>
          </a:fillRef>
          <a:effectRef idx="2">
            <a:schemeClr val="accent1"/>
          </a:effectRef>
          <a:fontRef idx="minor">
            <a:schemeClr val="lt1"/>
          </a:fontRef>
        </p:style>
        <p:txBody>
          <a:bodyPr rtlCol="0" anchor="ctr"/>
          <a:lstStyle/>
          <a:p>
            <a:pPr algn="ctr">
              <a:defRPr sz="1400">
                <a:solidFill>
                  <a:srgbClr val="FFFFFF"/>
                </a:solidFill>
              </a:defRPr>
            </a:pPr>
            <a:r>
              <a:t>STCKY Luck</a:t>
            </a:r>
            <a:br/>
            <a:r>
              <a:t>Damage</a:t>
            </a:r>
          </a:p>
        </p:txBody>
      </p:sp>
      <p:sp>
        <p:nvSpPr>
          <p:cNvPr id="9" name="Rounded Rectangle 8"/>
          <p:cNvSpPr/>
          <p:nvPr/>
        </p:nvSpPr>
        <p:spPr>
          <a:xfrm>
            <a:off x="1920240" y="3931920"/>
            <a:ext cx="1645920" cy="640080"/>
          </a:xfrm>
          <a:prstGeom prst="roundRect">
            <a:avLst/>
          </a:prstGeom>
          <a:solidFill>
            <a:srgbClr val="55555A"/>
          </a:solidFill>
          <a:ln>
            <a:solidFill>
              <a:srgbClr val="969696"/>
            </a:solidFill>
          </a:ln>
        </p:spPr>
        <p:style>
          <a:lnRef idx="1">
            <a:schemeClr val="accent1"/>
          </a:lnRef>
          <a:fillRef idx="3">
            <a:schemeClr val="accent1"/>
          </a:fillRef>
          <a:effectRef idx="2">
            <a:schemeClr val="accent1"/>
          </a:effectRef>
          <a:fontRef idx="minor">
            <a:schemeClr val="lt1"/>
          </a:fontRef>
        </p:style>
        <p:txBody>
          <a:bodyPr rtlCol="0" anchor="ctr"/>
          <a:lstStyle/>
          <a:p>
            <a:pPr algn="ctr">
              <a:defRPr sz="1400">
                <a:solidFill>
                  <a:srgbClr val="FFFFFF"/>
                </a:solidFill>
              </a:defRPr>
            </a:pPr>
            <a:r>
              <a:t>STCKY Luck</a:t>
            </a:r>
            <a:br/>
            <a:r>
              <a:t>Near Miss</a:t>
            </a:r>
          </a:p>
        </p:txBody>
      </p:sp>
      <p:sp>
        <p:nvSpPr>
          <p:cNvPr id="10" name="Rounded Rectangle 9"/>
          <p:cNvSpPr/>
          <p:nvPr/>
        </p:nvSpPr>
        <p:spPr>
          <a:xfrm>
            <a:off x="3749039" y="3931920"/>
            <a:ext cx="1645920" cy="640080"/>
          </a:xfrm>
          <a:prstGeom prst="roundRect">
            <a:avLst/>
          </a:prstGeom>
          <a:solidFill>
            <a:srgbClr val="55555A"/>
          </a:solidFill>
          <a:ln>
            <a:solidFill>
              <a:srgbClr val="969696"/>
            </a:solidFill>
          </a:ln>
        </p:spPr>
        <p:style>
          <a:lnRef idx="1">
            <a:schemeClr val="accent1"/>
          </a:lnRef>
          <a:fillRef idx="3">
            <a:schemeClr val="accent1"/>
          </a:fillRef>
          <a:effectRef idx="2">
            <a:schemeClr val="accent1"/>
          </a:effectRef>
          <a:fontRef idx="minor">
            <a:schemeClr val="lt1"/>
          </a:fontRef>
        </p:style>
        <p:txBody>
          <a:bodyPr rtlCol="0" anchor="ctr"/>
          <a:lstStyle/>
          <a:p>
            <a:pPr algn="ctr">
              <a:defRPr sz="1400">
                <a:solidFill>
                  <a:srgbClr val="FFFFFF"/>
                </a:solidFill>
              </a:defRPr>
            </a:pPr>
            <a:r>
              <a:t>STCKY Luck</a:t>
            </a:r>
            <a:br/>
            <a:r>
              <a:t>Injury</a:t>
            </a:r>
          </a:p>
        </p:txBody>
      </p:sp>
      <p:sp>
        <p:nvSpPr>
          <p:cNvPr id="11" name="Rounded Rectangle 10"/>
          <p:cNvSpPr/>
          <p:nvPr/>
        </p:nvSpPr>
        <p:spPr>
          <a:xfrm>
            <a:off x="5925902" y="3474721"/>
            <a:ext cx="1645920" cy="1411912"/>
          </a:xfrm>
          <a:prstGeom prst="roundRect">
            <a:avLst/>
          </a:prstGeom>
          <a:solidFill>
            <a:srgbClr val="55555A"/>
          </a:solidFill>
          <a:ln>
            <a:solidFill>
              <a:srgbClr val="969696"/>
            </a:solidFill>
          </a:ln>
        </p:spPr>
        <p:style>
          <a:lnRef idx="1">
            <a:schemeClr val="accent1"/>
          </a:lnRef>
          <a:fillRef idx="3">
            <a:schemeClr val="accent1"/>
          </a:fillRef>
          <a:effectRef idx="2">
            <a:schemeClr val="accent1"/>
          </a:effectRef>
          <a:fontRef idx="minor">
            <a:schemeClr val="lt1"/>
          </a:fontRef>
        </p:style>
        <p:txBody>
          <a:bodyPr rtlCol="0" anchor="ctr"/>
          <a:lstStyle/>
          <a:p>
            <a:pPr algn="ctr">
              <a:defRPr sz="1400">
                <a:solidFill>
                  <a:srgbClr val="FFFFFF"/>
                </a:solidFill>
              </a:defRPr>
            </a:pPr>
            <a:r>
              <a:rPr dirty="0"/>
              <a:t>Life</a:t>
            </a:r>
            <a:br>
              <a:rPr dirty="0"/>
            </a:br>
            <a:r>
              <a:rPr dirty="0"/>
              <a:t>Threatening</a:t>
            </a:r>
            <a:br>
              <a:rPr dirty="0"/>
            </a:br>
            <a:br>
              <a:rPr dirty="0"/>
            </a:br>
            <a:r>
              <a:rPr dirty="0"/>
              <a:t>would not have</a:t>
            </a:r>
            <a:br>
              <a:rPr dirty="0"/>
            </a:br>
            <a:r>
              <a:rPr dirty="0"/>
              <a:t>survived without</a:t>
            </a:r>
            <a:br>
              <a:rPr dirty="0"/>
            </a:br>
            <a:r>
              <a:rPr dirty="0"/>
              <a:t>immediate care</a:t>
            </a:r>
          </a:p>
        </p:txBody>
      </p:sp>
      <p:sp>
        <p:nvSpPr>
          <p:cNvPr id="12" name="Rounded Rectangle 11"/>
          <p:cNvSpPr/>
          <p:nvPr/>
        </p:nvSpPr>
        <p:spPr>
          <a:xfrm>
            <a:off x="5925902" y="5053781"/>
            <a:ext cx="1645920" cy="914400"/>
          </a:xfrm>
          <a:prstGeom prst="roundRect">
            <a:avLst/>
          </a:prstGeom>
          <a:solidFill>
            <a:srgbClr val="55555A"/>
          </a:solidFill>
          <a:ln>
            <a:solidFill>
              <a:srgbClr val="969696"/>
            </a:solidFill>
          </a:ln>
        </p:spPr>
        <p:style>
          <a:lnRef idx="1">
            <a:schemeClr val="accent1"/>
          </a:lnRef>
          <a:fillRef idx="3">
            <a:schemeClr val="accent1"/>
          </a:fillRef>
          <a:effectRef idx="2">
            <a:schemeClr val="accent1"/>
          </a:effectRef>
          <a:fontRef idx="minor">
            <a:schemeClr val="lt1"/>
          </a:fontRef>
        </p:style>
        <p:txBody>
          <a:bodyPr rtlCol="0" anchor="ctr"/>
          <a:lstStyle/>
          <a:p>
            <a:pPr algn="ctr">
              <a:defRPr sz="1400">
                <a:solidFill>
                  <a:srgbClr val="FFFFFF"/>
                </a:solidFill>
              </a:defRPr>
            </a:pPr>
            <a:r>
              <a:rPr dirty="0"/>
              <a:t>Life Altering</a:t>
            </a:r>
          </a:p>
        </p:txBody>
      </p:sp>
      <p:sp>
        <p:nvSpPr>
          <p:cNvPr id="13" name="Rounded Rectangle 12"/>
          <p:cNvSpPr/>
          <p:nvPr/>
        </p:nvSpPr>
        <p:spPr>
          <a:xfrm>
            <a:off x="5925902" y="6243484"/>
            <a:ext cx="1645920" cy="457200"/>
          </a:xfrm>
          <a:prstGeom prst="roundRect">
            <a:avLst/>
          </a:prstGeom>
          <a:solidFill>
            <a:srgbClr val="55555A"/>
          </a:solidFill>
          <a:ln>
            <a:solidFill>
              <a:srgbClr val="969696"/>
            </a:solidFill>
          </a:ln>
        </p:spPr>
        <p:style>
          <a:lnRef idx="1">
            <a:schemeClr val="accent1"/>
          </a:lnRef>
          <a:fillRef idx="3">
            <a:schemeClr val="accent1"/>
          </a:fillRef>
          <a:effectRef idx="2">
            <a:schemeClr val="accent1"/>
          </a:effectRef>
          <a:fontRef idx="minor">
            <a:schemeClr val="lt1"/>
          </a:fontRef>
        </p:style>
        <p:txBody>
          <a:bodyPr rtlCol="0" anchor="ctr"/>
          <a:lstStyle/>
          <a:p>
            <a:pPr algn="ctr">
              <a:defRPr sz="1200">
                <a:solidFill>
                  <a:srgbClr val="FFFFFF"/>
                </a:solidFill>
              </a:defRPr>
            </a:pPr>
            <a:r>
              <a:t>Life Ending</a:t>
            </a:r>
            <a:br/>
            <a:r>
              <a:t>(fatality)</a:t>
            </a:r>
          </a:p>
        </p:txBody>
      </p:sp>
      <p:sp>
        <p:nvSpPr>
          <p:cNvPr id="14" name="Rounded Rectangle 13"/>
          <p:cNvSpPr/>
          <p:nvPr/>
        </p:nvSpPr>
        <p:spPr>
          <a:xfrm>
            <a:off x="7850940" y="387197"/>
            <a:ext cx="3017520" cy="1310042"/>
          </a:xfrm>
          <a:prstGeom prst="roundRect">
            <a:avLst/>
          </a:prstGeom>
          <a:solidFill>
            <a:srgbClr val="D2D7DA"/>
          </a:solidFill>
          <a:ln>
            <a:solidFill>
              <a:srgbClr val="969696"/>
            </a:solidFill>
          </a:ln>
        </p:spPr>
        <p:style>
          <a:lnRef idx="1">
            <a:schemeClr val="accent1"/>
          </a:lnRef>
          <a:fillRef idx="3">
            <a:schemeClr val="accent1"/>
          </a:fillRef>
          <a:effectRef idx="2">
            <a:schemeClr val="accent1"/>
          </a:effectRef>
          <a:fontRef idx="minor">
            <a:schemeClr val="lt1"/>
          </a:fontRef>
        </p:style>
        <p:txBody>
          <a:bodyPr rtlCol="0" anchor="ctr"/>
          <a:lstStyle/>
          <a:p>
            <a:pPr algn="ctr">
              <a:defRPr sz="1800">
                <a:solidFill>
                  <a:srgbClr val="323232"/>
                </a:solidFill>
              </a:defRPr>
            </a:pPr>
            <a:r>
              <a:rPr dirty="0"/>
              <a:t>NON-STCKY</a:t>
            </a:r>
            <a:br>
              <a:rPr dirty="0"/>
            </a:br>
            <a:r>
              <a:rPr dirty="0"/>
              <a:t>Significant injury or death did not AND</a:t>
            </a:r>
            <a:br>
              <a:rPr dirty="0"/>
            </a:br>
            <a:r>
              <a:rPr dirty="0"/>
              <a:t>could not have occurred</a:t>
            </a:r>
          </a:p>
        </p:txBody>
      </p:sp>
      <p:sp>
        <p:nvSpPr>
          <p:cNvPr id="15" name="Rounded Rectangle 14"/>
          <p:cNvSpPr/>
          <p:nvPr/>
        </p:nvSpPr>
        <p:spPr>
          <a:xfrm>
            <a:off x="6741921" y="2181970"/>
            <a:ext cx="1554480" cy="731520"/>
          </a:xfrm>
          <a:prstGeom prst="roundRect">
            <a:avLst/>
          </a:prstGeom>
          <a:solidFill>
            <a:srgbClr val="D2D7DA"/>
          </a:solidFill>
          <a:ln>
            <a:solidFill>
              <a:srgbClr val="969696"/>
            </a:solidFill>
          </a:ln>
        </p:spPr>
        <p:style>
          <a:lnRef idx="1">
            <a:schemeClr val="accent1"/>
          </a:lnRef>
          <a:fillRef idx="3">
            <a:schemeClr val="accent1"/>
          </a:fillRef>
          <a:effectRef idx="2">
            <a:schemeClr val="accent1"/>
          </a:effectRef>
          <a:fontRef idx="minor">
            <a:schemeClr val="lt1"/>
          </a:fontRef>
        </p:style>
        <p:txBody>
          <a:bodyPr rtlCol="0" anchor="ctr"/>
          <a:lstStyle/>
          <a:p>
            <a:pPr algn="ctr">
              <a:defRPr sz="1600">
                <a:solidFill>
                  <a:srgbClr val="323232"/>
                </a:solidFill>
              </a:defRPr>
            </a:pPr>
            <a:r>
              <a:t>NON-STCKY</a:t>
            </a:r>
            <a:br/>
            <a:r>
              <a:t>Injury</a:t>
            </a:r>
          </a:p>
        </p:txBody>
      </p:sp>
      <p:sp>
        <p:nvSpPr>
          <p:cNvPr id="16" name="Rounded Rectangle 15"/>
          <p:cNvSpPr/>
          <p:nvPr/>
        </p:nvSpPr>
        <p:spPr>
          <a:xfrm>
            <a:off x="8579570" y="2181970"/>
            <a:ext cx="1554480" cy="731520"/>
          </a:xfrm>
          <a:prstGeom prst="roundRect">
            <a:avLst/>
          </a:prstGeom>
          <a:solidFill>
            <a:srgbClr val="D2D7DA"/>
          </a:solidFill>
          <a:ln>
            <a:solidFill>
              <a:srgbClr val="969696"/>
            </a:solidFill>
          </a:ln>
        </p:spPr>
        <p:style>
          <a:lnRef idx="1">
            <a:schemeClr val="accent1"/>
          </a:lnRef>
          <a:fillRef idx="3">
            <a:schemeClr val="accent1"/>
          </a:fillRef>
          <a:effectRef idx="2">
            <a:schemeClr val="accent1"/>
          </a:effectRef>
          <a:fontRef idx="minor">
            <a:schemeClr val="lt1"/>
          </a:fontRef>
        </p:style>
        <p:txBody>
          <a:bodyPr rtlCol="0" anchor="ctr"/>
          <a:lstStyle/>
          <a:p>
            <a:pPr algn="ctr">
              <a:defRPr sz="1600">
                <a:solidFill>
                  <a:srgbClr val="323232"/>
                </a:solidFill>
              </a:defRPr>
            </a:pPr>
            <a:r>
              <a:t>NON-STCKY</a:t>
            </a:r>
            <a:br/>
            <a:r>
              <a:t>Damage</a:t>
            </a:r>
          </a:p>
        </p:txBody>
      </p:sp>
      <p:sp>
        <p:nvSpPr>
          <p:cNvPr id="17" name="Rounded Rectangle 16"/>
          <p:cNvSpPr/>
          <p:nvPr/>
        </p:nvSpPr>
        <p:spPr>
          <a:xfrm>
            <a:off x="10348393" y="2181970"/>
            <a:ext cx="1554480" cy="731520"/>
          </a:xfrm>
          <a:prstGeom prst="roundRect">
            <a:avLst/>
          </a:prstGeom>
          <a:solidFill>
            <a:srgbClr val="D2D7DA"/>
          </a:solidFill>
          <a:ln>
            <a:solidFill>
              <a:srgbClr val="969696"/>
            </a:solidFill>
          </a:ln>
        </p:spPr>
        <p:style>
          <a:lnRef idx="1">
            <a:schemeClr val="accent1"/>
          </a:lnRef>
          <a:fillRef idx="3">
            <a:schemeClr val="accent1"/>
          </a:fillRef>
          <a:effectRef idx="2">
            <a:schemeClr val="accent1"/>
          </a:effectRef>
          <a:fontRef idx="minor">
            <a:schemeClr val="lt1"/>
          </a:fontRef>
        </p:style>
        <p:txBody>
          <a:bodyPr rtlCol="0" anchor="ctr"/>
          <a:lstStyle/>
          <a:p>
            <a:pPr algn="ctr">
              <a:defRPr sz="1600">
                <a:solidFill>
                  <a:srgbClr val="323232"/>
                </a:solidFill>
              </a:defRPr>
            </a:pPr>
            <a:r>
              <a:t>NON-STCKY</a:t>
            </a:r>
            <a:br/>
            <a:r>
              <a:t>Near Miss</a:t>
            </a:r>
          </a:p>
        </p:txBody>
      </p:sp>
      <p:cxnSp>
        <p:nvCxnSpPr>
          <p:cNvPr id="19" name="Straight Connector 18">
            <a:extLst>
              <a:ext uri="{FF2B5EF4-FFF2-40B4-BE49-F238E27FC236}">
                <a16:creationId xmlns:a16="http://schemas.microsoft.com/office/drawing/2014/main" id="{A9D817EE-F259-EC15-2C87-6991083C5CCF}"/>
              </a:ext>
            </a:extLst>
          </p:cNvPr>
          <p:cNvCxnSpPr/>
          <p:nvPr/>
        </p:nvCxnSpPr>
        <p:spPr>
          <a:xfrm>
            <a:off x="6331974" y="727587"/>
            <a:ext cx="0" cy="314630"/>
          </a:xfrm>
          <a:prstGeom prst="line">
            <a:avLst/>
          </a:prstGeom>
        </p:spPr>
        <p:style>
          <a:lnRef idx="2">
            <a:schemeClr val="dk1"/>
          </a:lnRef>
          <a:fillRef idx="0">
            <a:schemeClr val="dk1"/>
          </a:fillRef>
          <a:effectRef idx="1">
            <a:schemeClr val="dk1"/>
          </a:effectRef>
          <a:fontRef idx="minor">
            <a:schemeClr val="tx1"/>
          </a:fontRef>
        </p:style>
      </p:cxnSp>
      <p:cxnSp>
        <p:nvCxnSpPr>
          <p:cNvPr id="25" name="Straight Connector 24">
            <a:extLst>
              <a:ext uri="{FF2B5EF4-FFF2-40B4-BE49-F238E27FC236}">
                <a16:creationId xmlns:a16="http://schemas.microsoft.com/office/drawing/2014/main" id="{677D911F-AD00-64AF-7DA6-DCAD336D1969}"/>
              </a:ext>
            </a:extLst>
          </p:cNvPr>
          <p:cNvCxnSpPr>
            <a:cxnSpLocks/>
            <a:stCxn id="3" idx="3"/>
            <a:endCxn id="14" idx="1"/>
          </p:cNvCxnSpPr>
          <p:nvPr/>
        </p:nvCxnSpPr>
        <p:spPr>
          <a:xfrm>
            <a:off x="4782185" y="1042218"/>
            <a:ext cx="3068755" cy="0"/>
          </a:xfrm>
          <a:prstGeom prst="line">
            <a:avLst/>
          </a:prstGeom>
        </p:spPr>
        <p:style>
          <a:lnRef idx="2">
            <a:schemeClr val="dk1"/>
          </a:lnRef>
          <a:fillRef idx="0">
            <a:schemeClr val="dk1"/>
          </a:fillRef>
          <a:effectRef idx="1">
            <a:schemeClr val="dk1"/>
          </a:effectRef>
          <a:fontRef idx="minor">
            <a:schemeClr val="tx1"/>
          </a:fontRef>
        </p:style>
      </p:cxnSp>
      <p:sp>
        <p:nvSpPr>
          <p:cNvPr id="34" name="TextBox 33">
            <a:extLst>
              <a:ext uri="{FF2B5EF4-FFF2-40B4-BE49-F238E27FC236}">
                <a16:creationId xmlns:a16="http://schemas.microsoft.com/office/drawing/2014/main" id="{72A8B60D-DEE4-BADE-26F1-727C5EC66688}"/>
              </a:ext>
            </a:extLst>
          </p:cNvPr>
          <p:cNvSpPr txBox="1"/>
          <p:nvPr/>
        </p:nvSpPr>
        <p:spPr>
          <a:xfrm>
            <a:off x="7850940" y="3484120"/>
            <a:ext cx="4203806" cy="3139321"/>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en-US" dirty="0">
                <a:solidFill>
                  <a:srgbClr val="000000"/>
                </a:solidFill>
                <a:effectLst/>
                <a:latin typeface="Aptos" panose="020B0004020202020204" pitchFamily="34" charset="0"/>
              </a:rPr>
              <a:t>Incident = an unplanned, undesired work-related event that hinders completion of a task (not an exposure)</a:t>
            </a:r>
          </a:p>
          <a:p>
            <a:endParaRPr lang="en-US" dirty="0">
              <a:solidFill>
                <a:srgbClr val="000000"/>
              </a:solidFill>
              <a:latin typeface="Aptos" panose="020B0004020202020204" pitchFamily="34" charset="0"/>
            </a:endParaRPr>
          </a:p>
          <a:p>
            <a:r>
              <a:rPr lang="en-US" dirty="0">
                <a:solidFill>
                  <a:srgbClr val="000000"/>
                </a:solidFill>
                <a:latin typeface="Aptos" panose="020B0004020202020204" pitchFamily="34" charset="0"/>
              </a:rPr>
              <a:t>STCKY = </a:t>
            </a:r>
          </a:p>
          <a:p>
            <a:pPr marL="285750" indent="-285750">
              <a:buFont typeface="Arial" panose="020B0604020202020204" pitchFamily="34" charset="0"/>
              <a:buChar char="•"/>
            </a:pPr>
            <a:r>
              <a:rPr lang="en-US" dirty="0"/>
              <a:t>STCKY energy was or likely could have been released</a:t>
            </a:r>
          </a:p>
          <a:p>
            <a:pPr marL="285750" indent="-285750" fontAlgn="base">
              <a:buFont typeface="Arial" panose="020B0604020202020204" pitchFamily="34" charset="0"/>
              <a:buChar char="•"/>
            </a:pPr>
            <a:r>
              <a:rPr lang="en-US" dirty="0"/>
              <a:t>STCKY energy did/could have likely contacted/come within six feet of personnel (or personnel-occupied vehicles/equipment)</a:t>
            </a:r>
          </a:p>
        </p:txBody>
      </p:sp>
      <p:cxnSp>
        <p:nvCxnSpPr>
          <p:cNvPr id="36" name="Straight Connector 35">
            <a:extLst>
              <a:ext uri="{FF2B5EF4-FFF2-40B4-BE49-F238E27FC236}">
                <a16:creationId xmlns:a16="http://schemas.microsoft.com/office/drawing/2014/main" id="{44577BA3-BE30-A3C7-F94E-CA99B1E58095}"/>
              </a:ext>
            </a:extLst>
          </p:cNvPr>
          <p:cNvCxnSpPr>
            <a:cxnSpLocks/>
          </p:cNvCxnSpPr>
          <p:nvPr/>
        </p:nvCxnSpPr>
        <p:spPr>
          <a:xfrm flipH="1">
            <a:off x="3131963" y="1545137"/>
            <a:ext cx="2151" cy="182921"/>
          </a:xfrm>
          <a:prstGeom prst="line">
            <a:avLst/>
          </a:prstGeom>
        </p:spPr>
        <p:style>
          <a:lnRef idx="2">
            <a:schemeClr val="dk1"/>
          </a:lnRef>
          <a:fillRef idx="0">
            <a:schemeClr val="dk1"/>
          </a:fillRef>
          <a:effectRef idx="1">
            <a:schemeClr val="dk1"/>
          </a:effectRef>
          <a:fontRef idx="minor">
            <a:schemeClr val="tx1"/>
          </a:fontRef>
        </p:style>
      </p:cxnSp>
      <p:cxnSp>
        <p:nvCxnSpPr>
          <p:cNvPr id="38" name="Straight Connector 37">
            <a:extLst>
              <a:ext uri="{FF2B5EF4-FFF2-40B4-BE49-F238E27FC236}">
                <a16:creationId xmlns:a16="http://schemas.microsoft.com/office/drawing/2014/main" id="{656BDFFB-0E13-CDFB-C9A2-819D27782E18}"/>
              </a:ext>
            </a:extLst>
          </p:cNvPr>
          <p:cNvCxnSpPr>
            <a:cxnSpLocks/>
            <a:stCxn id="4" idx="2"/>
          </p:cNvCxnSpPr>
          <p:nvPr/>
        </p:nvCxnSpPr>
        <p:spPr>
          <a:xfrm>
            <a:off x="3131963" y="2121350"/>
            <a:ext cx="0" cy="429626"/>
          </a:xfrm>
          <a:prstGeom prst="line">
            <a:avLst/>
          </a:prstGeom>
        </p:spPr>
        <p:style>
          <a:lnRef idx="2">
            <a:schemeClr val="dk1"/>
          </a:lnRef>
          <a:fillRef idx="0">
            <a:schemeClr val="dk1"/>
          </a:fillRef>
          <a:effectRef idx="1">
            <a:schemeClr val="dk1"/>
          </a:effectRef>
          <a:fontRef idx="minor">
            <a:schemeClr val="tx1"/>
          </a:fontRef>
        </p:style>
      </p:cxnSp>
      <p:cxnSp>
        <p:nvCxnSpPr>
          <p:cNvPr id="40" name="Straight Connector 39">
            <a:extLst>
              <a:ext uri="{FF2B5EF4-FFF2-40B4-BE49-F238E27FC236}">
                <a16:creationId xmlns:a16="http://schemas.microsoft.com/office/drawing/2014/main" id="{83F4960C-7AF2-A2CC-77C4-78400995AC8D}"/>
              </a:ext>
            </a:extLst>
          </p:cNvPr>
          <p:cNvCxnSpPr>
            <a:cxnSpLocks/>
          </p:cNvCxnSpPr>
          <p:nvPr/>
        </p:nvCxnSpPr>
        <p:spPr>
          <a:xfrm>
            <a:off x="1003300" y="2550586"/>
            <a:ext cx="4322834" cy="0"/>
          </a:xfrm>
          <a:prstGeom prst="line">
            <a:avLst/>
          </a:prstGeom>
        </p:spPr>
        <p:style>
          <a:lnRef idx="2">
            <a:schemeClr val="dk1"/>
          </a:lnRef>
          <a:fillRef idx="0">
            <a:schemeClr val="dk1"/>
          </a:fillRef>
          <a:effectRef idx="1">
            <a:schemeClr val="dk1"/>
          </a:effectRef>
          <a:fontRef idx="minor">
            <a:schemeClr val="tx1"/>
          </a:fontRef>
        </p:style>
      </p:cxnSp>
      <p:cxnSp>
        <p:nvCxnSpPr>
          <p:cNvPr id="43" name="Straight Connector 42">
            <a:extLst>
              <a:ext uri="{FF2B5EF4-FFF2-40B4-BE49-F238E27FC236}">
                <a16:creationId xmlns:a16="http://schemas.microsoft.com/office/drawing/2014/main" id="{8F5D34DE-35B9-63D5-24DF-B99FE6C8784B}"/>
              </a:ext>
            </a:extLst>
          </p:cNvPr>
          <p:cNvCxnSpPr>
            <a:cxnSpLocks/>
          </p:cNvCxnSpPr>
          <p:nvPr/>
        </p:nvCxnSpPr>
        <p:spPr>
          <a:xfrm flipH="1">
            <a:off x="1003300" y="2550586"/>
            <a:ext cx="7374" cy="375494"/>
          </a:xfrm>
          <a:prstGeom prst="line">
            <a:avLst/>
          </a:prstGeom>
        </p:spPr>
        <p:style>
          <a:lnRef idx="2">
            <a:schemeClr val="dk1"/>
          </a:lnRef>
          <a:fillRef idx="0">
            <a:schemeClr val="dk1"/>
          </a:fillRef>
          <a:effectRef idx="1">
            <a:schemeClr val="dk1"/>
          </a:effectRef>
          <a:fontRef idx="minor">
            <a:schemeClr val="tx1"/>
          </a:fontRef>
        </p:style>
      </p:cxnSp>
      <p:cxnSp>
        <p:nvCxnSpPr>
          <p:cNvPr id="44" name="Straight Connector 43">
            <a:extLst>
              <a:ext uri="{FF2B5EF4-FFF2-40B4-BE49-F238E27FC236}">
                <a16:creationId xmlns:a16="http://schemas.microsoft.com/office/drawing/2014/main" id="{BE7E9634-E3BD-59C7-B164-862638565B52}"/>
              </a:ext>
            </a:extLst>
          </p:cNvPr>
          <p:cNvCxnSpPr>
            <a:cxnSpLocks/>
          </p:cNvCxnSpPr>
          <p:nvPr/>
        </p:nvCxnSpPr>
        <p:spPr>
          <a:xfrm>
            <a:off x="3271274" y="2550586"/>
            <a:ext cx="0" cy="375494"/>
          </a:xfrm>
          <a:prstGeom prst="line">
            <a:avLst/>
          </a:prstGeom>
        </p:spPr>
        <p:style>
          <a:lnRef idx="2">
            <a:schemeClr val="dk1"/>
          </a:lnRef>
          <a:fillRef idx="0">
            <a:schemeClr val="dk1"/>
          </a:fillRef>
          <a:effectRef idx="1">
            <a:schemeClr val="dk1"/>
          </a:effectRef>
          <a:fontRef idx="minor">
            <a:schemeClr val="tx1"/>
          </a:fontRef>
        </p:style>
      </p:cxnSp>
      <p:cxnSp>
        <p:nvCxnSpPr>
          <p:cNvPr id="46" name="Straight Connector 45">
            <a:extLst>
              <a:ext uri="{FF2B5EF4-FFF2-40B4-BE49-F238E27FC236}">
                <a16:creationId xmlns:a16="http://schemas.microsoft.com/office/drawing/2014/main" id="{AF0DFC56-A350-A409-6AF1-EBF83FBE5616}"/>
              </a:ext>
            </a:extLst>
          </p:cNvPr>
          <p:cNvCxnSpPr>
            <a:cxnSpLocks/>
            <a:endCxn id="7" idx="0"/>
          </p:cNvCxnSpPr>
          <p:nvPr/>
        </p:nvCxnSpPr>
        <p:spPr>
          <a:xfrm>
            <a:off x="5326134" y="2550976"/>
            <a:ext cx="0" cy="375104"/>
          </a:xfrm>
          <a:prstGeom prst="line">
            <a:avLst/>
          </a:prstGeom>
        </p:spPr>
        <p:style>
          <a:lnRef idx="2">
            <a:schemeClr val="dk1"/>
          </a:lnRef>
          <a:fillRef idx="0">
            <a:schemeClr val="dk1"/>
          </a:fillRef>
          <a:effectRef idx="1">
            <a:schemeClr val="dk1"/>
          </a:effectRef>
          <a:fontRef idx="minor">
            <a:schemeClr val="tx1"/>
          </a:fontRef>
        </p:style>
      </p:cxnSp>
      <p:sp>
        <p:nvSpPr>
          <p:cNvPr id="54" name="TextBox 53">
            <a:extLst>
              <a:ext uri="{FF2B5EF4-FFF2-40B4-BE49-F238E27FC236}">
                <a16:creationId xmlns:a16="http://schemas.microsoft.com/office/drawing/2014/main" id="{B507A553-7B20-ED99-B2CF-A9223FF3FBB7}"/>
              </a:ext>
            </a:extLst>
          </p:cNvPr>
          <p:cNvSpPr txBox="1"/>
          <p:nvPr/>
        </p:nvSpPr>
        <p:spPr>
          <a:xfrm>
            <a:off x="816368" y="2285791"/>
            <a:ext cx="2454906" cy="276999"/>
          </a:xfrm>
          <a:prstGeom prst="rect">
            <a:avLst/>
          </a:prstGeom>
          <a:noFill/>
        </p:spPr>
        <p:txBody>
          <a:bodyPr wrap="square">
            <a:spAutoFit/>
          </a:bodyPr>
          <a:lstStyle/>
          <a:p>
            <a:pPr algn="ctr">
              <a:defRPr sz="1200" i="1">
                <a:solidFill>
                  <a:srgbClr val="D23232"/>
                </a:solidFill>
              </a:defRPr>
            </a:pPr>
            <a:r>
              <a:rPr lang="en-US" dirty="0">
                <a:solidFill>
                  <a:srgbClr val="00B050"/>
                </a:solidFill>
              </a:rPr>
              <a:t>Identified, Implemented, Executed</a:t>
            </a:r>
          </a:p>
        </p:txBody>
      </p:sp>
      <p:sp>
        <p:nvSpPr>
          <p:cNvPr id="55" name="TextBox 54">
            <a:extLst>
              <a:ext uri="{FF2B5EF4-FFF2-40B4-BE49-F238E27FC236}">
                <a16:creationId xmlns:a16="http://schemas.microsoft.com/office/drawing/2014/main" id="{E8DCC1E7-3ACF-AB92-4529-C68F1DDFDEBC}"/>
              </a:ext>
            </a:extLst>
          </p:cNvPr>
          <p:cNvSpPr txBox="1"/>
          <p:nvPr/>
        </p:nvSpPr>
        <p:spPr>
          <a:xfrm>
            <a:off x="3785980" y="2289883"/>
            <a:ext cx="841592" cy="276999"/>
          </a:xfrm>
          <a:prstGeom prst="rect">
            <a:avLst/>
          </a:prstGeom>
          <a:noFill/>
        </p:spPr>
        <p:txBody>
          <a:bodyPr wrap="square">
            <a:spAutoFit/>
          </a:bodyPr>
          <a:lstStyle/>
          <a:p>
            <a:pPr algn="ctr">
              <a:defRPr sz="1200" i="1">
                <a:solidFill>
                  <a:srgbClr val="D23232"/>
                </a:solidFill>
              </a:defRPr>
            </a:pPr>
            <a:r>
              <a:rPr lang="en-US" dirty="0">
                <a:solidFill>
                  <a:srgbClr val="C00000"/>
                </a:solidFill>
              </a:rPr>
              <a:t>Lacking</a:t>
            </a:r>
          </a:p>
        </p:txBody>
      </p:sp>
      <p:cxnSp>
        <p:nvCxnSpPr>
          <p:cNvPr id="56" name="Straight Connector 55">
            <a:extLst>
              <a:ext uri="{FF2B5EF4-FFF2-40B4-BE49-F238E27FC236}">
                <a16:creationId xmlns:a16="http://schemas.microsoft.com/office/drawing/2014/main" id="{68A1C361-9BA3-F0FB-7236-1CA37868E17E}"/>
              </a:ext>
            </a:extLst>
          </p:cNvPr>
          <p:cNvCxnSpPr>
            <a:cxnSpLocks/>
          </p:cNvCxnSpPr>
          <p:nvPr/>
        </p:nvCxnSpPr>
        <p:spPr>
          <a:xfrm>
            <a:off x="3271274" y="3383280"/>
            <a:ext cx="0" cy="255270"/>
          </a:xfrm>
          <a:prstGeom prst="line">
            <a:avLst/>
          </a:prstGeom>
        </p:spPr>
        <p:style>
          <a:lnRef idx="2">
            <a:schemeClr val="dk1"/>
          </a:lnRef>
          <a:fillRef idx="0">
            <a:schemeClr val="dk1"/>
          </a:fillRef>
          <a:effectRef idx="1">
            <a:schemeClr val="dk1"/>
          </a:effectRef>
          <a:fontRef idx="minor">
            <a:schemeClr val="tx1"/>
          </a:fontRef>
        </p:style>
      </p:cxnSp>
      <p:cxnSp>
        <p:nvCxnSpPr>
          <p:cNvPr id="58" name="Straight Connector 57">
            <a:extLst>
              <a:ext uri="{FF2B5EF4-FFF2-40B4-BE49-F238E27FC236}">
                <a16:creationId xmlns:a16="http://schemas.microsoft.com/office/drawing/2014/main" id="{B0958627-08C5-B838-1911-56BD66AB1003}"/>
              </a:ext>
            </a:extLst>
          </p:cNvPr>
          <p:cNvCxnSpPr>
            <a:cxnSpLocks/>
          </p:cNvCxnSpPr>
          <p:nvPr/>
        </p:nvCxnSpPr>
        <p:spPr>
          <a:xfrm>
            <a:off x="914400" y="3638550"/>
            <a:ext cx="3727450" cy="0"/>
          </a:xfrm>
          <a:prstGeom prst="line">
            <a:avLst/>
          </a:prstGeom>
        </p:spPr>
        <p:style>
          <a:lnRef idx="2">
            <a:schemeClr val="dk1"/>
          </a:lnRef>
          <a:fillRef idx="0">
            <a:schemeClr val="dk1"/>
          </a:fillRef>
          <a:effectRef idx="1">
            <a:schemeClr val="dk1"/>
          </a:effectRef>
          <a:fontRef idx="minor">
            <a:schemeClr val="tx1"/>
          </a:fontRef>
        </p:style>
      </p:cxnSp>
      <p:cxnSp>
        <p:nvCxnSpPr>
          <p:cNvPr id="60" name="Straight Connector 59">
            <a:extLst>
              <a:ext uri="{FF2B5EF4-FFF2-40B4-BE49-F238E27FC236}">
                <a16:creationId xmlns:a16="http://schemas.microsoft.com/office/drawing/2014/main" id="{F712D4A7-56AA-503F-C759-8A8A8F7A8153}"/>
              </a:ext>
            </a:extLst>
          </p:cNvPr>
          <p:cNvCxnSpPr>
            <a:cxnSpLocks/>
          </p:cNvCxnSpPr>
          <p:nvPr/>
        </p:nvCxnSpPr>
        <p:spPr>
          <a:xfrm>
            <a:off x="914400" y="3638550"/>
            <a:ext cx="0" cy="293370"/>
          </a:xfrm>
          <a:prstGeom prst="line">
            <a:avLst/>
          </a:prstGeom>
        </p:spPr>
        <p:style>
          <a:lnRef idx="2">
            <a:schemeClr val="dk1"/>
          </a:lnRef>
          <a:fillRef idx="0">
            <a:schemeClr val="dk1"/>
          </a:fillRef>
          <a:effectRef idx="1">
            <a:schemeClr val="dk1"/>
          </a:effectRef>
          <a:fontRef idx="minor">
            <a:schemeClr val="tx1"/>
          </a:fontRef>
        </p:style>
      </p:cxnSp>
      <p:cxnSp>
        <p:nvCxnSpPr>
          <p:cNvPr id="63" name="Straight Connector 62">
            <a:extLst>
              <a:ext uri="{FF2B5EF4-FFF2-40B4-BE49-F238E27FC236}">
                <a16:creationId xmlns:a16="http://schemas.microsoft.com/office/drawing/2014/main" id="{5EC51505-0E9C-A2A9-91AC-ADCCA3CE2473}"/>
              </a:ext>
            </a:extLst>
          </p:cNvPr>
          <p:cNvCxnSpPr>
            <a:cxnSpLocks/>
          </p:cNvCxnSpPr>
          <p:nvPr/>
        </p:nvCxnSpPr>
        <p:spPr>
          <a:xfrm>
            <a:off x="2736850" y="3644265"/>
            <a:ext cx="0" cy="293370"/>
          </a:xfrm>
          <a:prstGeom prst="line">
            <a:avLst/>
          </a:prstGeom>
        </p:spPr>
        <p:style>
          <a:lnRef idx="2">
            <a:schemeClr val="dk1"/>
          </a:lnRef>
          <a:fillRef idx="0">
            <a:schemeClr val="dk1"/>
          </a:fillRef>
          <a:effectRef idx="1">
            <a:schemeClr val="dk1"/>
          </a:effectRef>
          <a:fontRef idx="minor">
            <a:schemeClr val="tx1"/>
          </a:fontRef>
        </p:style>
      </p:cxnSp>
      <p:cxnSp>
        <p:nvCxnSpPr>
          <p:cNvPr id="64" name="Straight Connector 63">
            <a:extLst>
              <a:ext uri="{FF2B5EF4-FFF2-40B4-BE49-F238E27FC236}">
                <a16:creationId xmlns:a16="http://schemas.microsoft.com/office/drawing/2014/main" id="{9D5E2D7B-E6EE-DA2D-FA24-AF1292251222}"/>
              </a:ext>
            </a:extLst>
          </p:cNvPr>
          <p:cNvCxnSpPr>
            <a:cxnSpLocks/>
          </p:cNvCxnSpPr>
          <p:nvPr/>
        </p:nvCxnSpPr>
        <p:spPr>
          <a:xfrm>
            <a:off x="4641850" y="3638550"/>
            <a:ext cx="0" cy="293370"/>
          </a:xfrm>
          <a:prstGeom prst="line">
            <a:avLst/>
          </a:prstGeom>
        </p:spPr>
        <p:style>
          <a:lnRef idx="2">
            <a:schemeClr val="dk1"/>
          </a:lnRef>
          <a:fillRef idx="0">
            <a:schemeClr val="dk1"/>
          </a:fillRef>
          <a:effectRef idx="1">
            <a:schemeClr val="dk1"/>
          </a:effectRef>
          <a:fontRef idx="minor">
            <a:schemeClr val="tx1"/>
          </a:fontRef>
        </p:style>
      </p:cxnSp>
      <p:cxnSp>
        <p:nvCxnSpPr>
          <p:cNvPr id="65" name="Straight Connector 64">
            <a:extLst>
              <a:ext uri="{FF2B5EF4-FFF2-40B4-BE49-F238E27FC236}">
                <a16:creationId xmlns:a16="http://schemas.microsoft.com/office/drawing/2014/main" id="{61DD2EC2-8CB1-7FAF-2365-CD7AE5D03ADA}"/>
              </a:ext>
            </a:extLst>
          </p:cNvPr>
          <p:cNvCxnSpPr>
            <a:cxnSpLocks/>
          </p:cNvCxnSpPr>
          <p:nvPr/>
        </p:nvCxnSpPr>
        <p:spPr>
          <a:xfrm>
            <a:off x="5626100" y="3383280"/>
            <a:ext cx="0" cy="3118104"/>
          </a:xfrm>
          <a:prstGeom prst="line">
            <a:avLst/>
          </a:prstGeom>
        </p:spPr>
        <p:style>
          <a:lnRef idx="2">
            <a:schemeClr val="dk1"/>
          </a:lnRef>
          <a:fillRef idx="0">
            <a:schemeClr val="dk1"/>
          </a:fillRef>
          <a:effectRef idx="1">
            <a:schemeClr val="dk1"/>
          </a:effectRef>
          <a:fontRef idx="minor">
            <a:schemeClr val="tx1"/>
          </a:fontRef>
        </p:style>
      </p:cxnSp>
      <p:cxnSp>
        <p:nvCxnSpPr>
          <p:cNvPr id="68" name="Straight Connector 67">
            <a:extLst>
              <a:ext uri="{FF2B5EF4-FFF2-40B4-BE49-F238E27FC236}">
                <a16:creationId xmlns:a16="http://schemas.microsoft.com/office/drawing/2014/main" id="{81CCFE4C-F769-F2DB-5952-2951208DEE20}"/>
              </a:ext>
            </a:extLst>
          </p:cNvPr>
          <p:cNvCxnSpPr>
            <a:cxnSpLocks/>
            <a:endCxn id="11" idx="1"/>
          </p:cNvCxnSpPr>
          <p:nvPr/>
        </p:nvCxnSpPr>
        <p:spPr>
          <a:xfrm>
            <a:off x="5626100" y="4180677"/>
            <a:ext cx="299802" cy="0"/>
          </a:xfrm>
          <a:prstGeom prst="line">
            <a:avLst/>
          </a:prstGeom>
        </p:spPr>
        <p:style>
          <a:lnRef idx="2">
            <a:schemeClr val="dk1"/>
          </a:lnRef>
          <a:fillRef idx="0">
            <a:schemeClr val="dk1"/>
          </a:fillRef>
          <a:effectRef idx="1">
            <a:schemeClr val="dk1"/>
          </a:effectRef>
          <a:fontRef idx="minor">
            <a:schemeClr val="tx1"/>
          </a:fontRef>
        </p:style>
      </p:cxnSp>
      <p:cxnSp>
        <p:nvCxnSpPr>
          <p:cNvPr id="71" name="Straight Connector 70">
            <a:extLst>
              <a:ext uri="{FF2B5EF4-FFF2-40B4-BE49-F238E27FC236}">
                <a16:creationId xmlns:a16="http://schemas.microsoft.com/office/drawing/2014/main" id="{565878BC-5A1D-2214-8D52-FFB794AB6994}"/>
              </a:ext>
            </a:extLst>
          </p:cNvPr>
          <p:cNvCxnSpPr>
            <a:cxnSpLocks/>
          </p:cNvCxnSpPr>
          <p:nvPr/>
        </p:nvCxnSpPr>
        <p:spPr>
          <a:xfrm>
            <a:off x="5628599" y="5523702"/>
            <a:ext cx="299802" cy="0"/>
          </a:xfrm>
          <a:prstGeom prst="line">
            <a:avLst/>
          </a:prstGeom>
        </p:spPr>
        <p:style>
          <a:lnRef idx="2">
            <a:schemeClr val="dk1"/>
          </a:lnRef>
          <a:fillRef idx="0">
            <a:schemeClr val="dk1"/>
          </a:fillRef>
          <a:effectRef idx="1">
            <a:schemeClr val="dk1"/>
          </a:effectRef>
          <a:fontRef idx="minor">
            <a:schemeClr val="tx1"/>
          </a:fontRef>
        </p:style>
      </p:cxnSp>
      <p:cxnSp>
        <p:nvCxnSpPr>
          <p:cNvPr id="72" name="Straight Connector 71">
            <a:extLst>
              <a:ext uri="{FF2B5EF4-FFF2-40B4-BE49-F238E27FC236}">
                <a16:creationId xmlns:a16="http://schemas.microsoft.com/office/drawing/2014/main" id="{F14CA8E6-8597-930A-6956-804AFE055F50}"/>
              </a:ext>
            </a:extLst>
          </p:cNvPr>
          <p:cNvCxnSpPr>
            <a:cxnSpLocks/>
          </p:cNvCxnSpPr>
          <p:nvPr/>
        </p:nvCxnSpPr>
        <p:spPr>
          <a:xfrm>
            <a:off x="5626100" y="6481536"/>
            <a:ext cx="299802" cy="0"/>
          </a:xfrm>
          <a:prstGeom prst="line">
            <a:avLst/>
          </a:prstGeom>
        </p:spPr>
        <p:style>
          <a:lnRef idx="2">
            <a:schemeClr val="dk1"/>
          </a:lnRef>
          <a:fillRef idx="0">
            <a:schemeClr val="dk1"/>
          </a:fillRef>
          <a:effectRef idx="1">
            <a:schemeClr val="dk1"/>
          </a:effectRef>
          <a:fontRef idx="minor">
            <a:schemeClr val="tx1"/>
          </a:fontRef>
        </p:style>
      </p:cxnSp>
      <p:cxnSp>
        <p:nvCxnSpPr>
          <p:cNvPr id="76" name="Straight Connector 75">
            <a:extLst>
              <a:ext uri="{FF2B5EF4-FFF2-40B4-BE49-F238E27FC236}">
                <a16:creationId xmlns:a16="http://schemas.microsoft.com/office/drawing/2014/main" id="{026C67EE-0EF5-FA12-1E2C-2FD392570638}"/>
              </a:ext>
            </a:extLst>
          </p:cNvPr>
          <p:cNvCxnSpPr>
            <a:cxnSpLocks/>
          </p:cNvCxnSpPr>
          <p:nvPr/>
        </p:nvCxnSpPr>
        <p:spPr>
          <a:xfrm>
            <a:off x="9359700" y="1709870"/>
            <a:ext cx="0" cy="429626"/>
          </a:xfrm>
          <a:prstGeom prst="line">
            <a:avLst/>
          </a:prstGeom>
        </p:spPr>
        <p:style>
          <a:lnRef idx="2">
            <a:schemeClr val="dk1"/>
          </a:lnRef>
          <a:fillRef idx="0">
            <a:schemeClr val="dk1"/>
          </a:fillRef>
          <a:effectRef idx="1">
            <a:schemeClr val="dk1"/>
          </a:effectRef>
          <a:fontRef idx="minor">
            <a:schemeClr val="tx1"/>
          </a:fontRef>
        </p:style>
      </p:cxnSp>
      <p:cxnSp>
        <p:nvCxnSpPr>
          <p:cNvPr id="77" name="Straight Connector 76">
            <a:extLst>
              <a:ext uri="{FF2B5EF4-FFF2-40B4-BE49-F238E27FC236}">
                <a16:creationId xmlns:a16="http://schemas.microsoft.com/office/drawing/2014/main" id="{CFA189BD-EE1A-B330-D867-61D1CFC59D42}"/>
              </a:ext>
            </a:extLst>
          </p:cNvPr>
          <p:cNvCxnSpPr>
            <a:cxnSpLocks/>
          </p:cNvCxnSpPr>
          <p:nvPr/>
        </p:nvCxnSpPr>
        <p:spPr>
          <a:xfrm>
            <a:off x="7519161" y="1944034"/>
            <a:ext cx="3590799" cy="0"/>
          </a:xfrm>
          <a:prstGeom prst="line">
            <a:avLst/>
          </a:prstGeom>
        </p:spPr>
        <p:style>
          <a:lnRef idx="2">
            <a:schemeClr val="dk1"/>
          </a:lnRef>
          <a:fillRef idx="0">
            <a:schemeClr val="dk1"/>
          </a:fillRef>
          <a:effectRef idx="1">
            <a:schemeClr val="dk1"/>
          </a:effectRef>
          <a:fontRef idx="minor">
            <a:schemeClr val="tx1"/>
          </a:fontRef>
        </p:style>
      </p:cxnSp>
      <p:cxnSp>
        <p:nvCxnSpPr>
          <p:cNvPr id="80" name="Straight Connector 79">
            <a:extLst>
              <a:ext uri="{FF2B5EF4-FFF2-40B4-BE49-F238E27FC236}">
                <a16:creationId xmlns:a16="http://schemas.microsoft.com/office/drawing/2014/main" id="{7C59A691-FA02-2E0C-26AD-4E8233ACC6E7}"/>
              </a:ext>
            </a:extLst>
          </p:cNvPr>
          <p:cNvCxnSpPr>
            <a:cxnSpLocks/>
            <a:endCxn id="15" idx="0"/>
          </p:cNvCxnSpPr>
          <p:nvPr/>
        </p:nvCxnSpPr>
        <p:spPr>
          <a:xfrm>
            <a:off x="7519161" y="1944034"/>
            <a:ext cx="0" cy="237936"/>
          </a:xfrm>
          <a:prstGeom prst="line">
            <a:avLst/>
          </a:prstGeom>
        </p:spPr>
        <p:style>
          <a:lnRef idx="2">
            <a:schemeClr val="dk1"/>
          </a:lnRef>
          <a:fillRef idx="0">
            <a:schemeClr val="dk1"/>
          </a:fillRef>
          <a:effectRef idx="1">
            <a:schemeClr val="dk1"/>
          </a:effectRef>
          <a:fontRef idx="minor">
            <a:schemeClr val="tx1"/>
          </a:fontRef>
        </p:style>
      </p:cxnSp>
      <p:cxnSp>
        <p:nvCxnSpPr>
          <p:cNvPr id="85" name="Straight Connector 84">
            <a:extLst>
              <a:ext uri="{FF2B5EF4-FFF2-40B4-BE49-F238E27FC236}">
                <a16:creationId xmlns:a16="http://schemas.microsoft.com/office/drawing/2014/main" id="{FFD36DBA-6C45-FBAA-182F-CEF1C34F04E4}"/>
              </a:ext>
            </a:extLst>
          </p:cNvPr>
          <p:cNvCxnSpPr>
            <a:cxnSpLocks/>
          </p:cNvCxnSpPr>
          <p:nvPr/>
        </p:nvCxnSpPr>
        <p:spPr>
          <a:xfrm>
            <a:off x="11109960" y="1944034"/>
            <a:ext cx="0" cy="237936"/>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A199A48-D586-6E55-5A1D-ADDA56DCF015}"/>
              </a:ext>
            </a:extLst>
          </p:cNvPr>
          <p:cNvSpPr txBox="1"/>
          <p:nvPr/>
        </p:nvSpPr>
        <p:spPr>
          <a:xfrm>
            <a:off x="184149" y="657225"/>
            <a:ext cx="11820525" cy="5632311"/>
          </a:xfrm>
          <a:prstGeom prst="rect">
            <a:avLst/>
          </a:prstGeom>
          <a:noFill/>
        </p:spPr>
        <p:txBody>
          <a:bodyPr wrap="square">
            <a:spAutoFit/>
          </a:bodyPr>
          <a:lstStyle/>
          <a:p>
            <a:pPr marL="0" marR="0" algn="l" rtl="0">
              <a:buNone/>
            </a:pPr>
            <a:r>
              <a:rPr lang="en-US" sz="1800" b="0" i="0" u="sng" dirty="0">
                <a:solidFill>
                  <a:srgbClr val="000000"/>
                </a:solidFill>
                <a:effectLst/>
                <a:latin typeface="Aptos" panose="020B0004020202020204" pitchFamily="34" charset="0"/>
              </a:rPr>
              <a:t>STCKY Success Examples </a:t>
            </a:r>
            <a:endParaRPr lang="en-US" sz="1800" b="0" i="0" dirty="0">
              <a:solidFill>
                <a:srgbClr val="000000"/>
              </a:solidFill>
              <a:effectLst/>
              <a:latin typeface="Aptos" panose="020B0004020202020204" pitchFamily="34" charset="0"/>
            </a:endParaRPr>
          </a:p>
          <a:p>
            <a:pPr marL="342900" marR="0" indent="-342900" algn="l" rtl="0">
              <a:buFont typeface="+mj-lt"/>
              <a:buAutoNum type="arabicParenR"/>
            </a:pPr>
            <a:r>
              <a:rPr lang="en-US" sz="1800" b="0" i="0" dirty="0">
                <a:solidFill>
                  <a:srgbClr val="000000"/>
                </a:solidFill>
                <a:effectLst/>
                <a:latin typeface="Calibri" panose="020F0502020204030204" pitchFamily="34" charset="0"/>
              </a:rPr>
              <a:t>A worker’s tearaway lanyard gets caught in machinery; it tears before an injury is sustained.</a:t>
            </a:r>
            <a:endParaRPr lang="en-US" sz="1800" b="0" i="0" dirty="0">
              <a:solidFill>
                <a:srgbClr val="000000"/>
              </a:solidFill>
              <a:effectLst/>
              <a:latin typeface="Aptos" panose="020B0004020202020204" pitchFamily="34" charset="0"/>
            </a:endParaRPr>
          </a:p>
          <a:p>
            <a:pPr marL="342900" marR="0" indent="-342900" algn="l" rtl="0">
              <a:buFont typeface="+mj-lt"/>
              <a:buAutoNum type="arabicParenR"/>
            </a:pPr>
            <a:r>
              <a:rPr lang="en-US" sz="1800" b="0" i="0" dirty="0">
                <a:solidFill>
                  <a:srgbClr val="000000"/>
                </a:solidFill>
                <a:effectLst/>
                <a:latin typeface="Calibri" panose="020F0502020204030204" pitchFamily="34" charset="0"/>
              </a:rPr>
              <a:t>A 5-gallon bucket of paint falls from heights, landing within six feet of a worker who was just outside of the controlled zone.</a:t>
            </a:r>
            <a:endParaRPr lang="en-US" sz="1800" b="0" i="0" dirty="0">
              <a:solidFill>
                <a:srgbClr val="000000"/>
              </a:solidFill>
              <a:effectLst/>
              <a:latin typeface="Aptos" panose="020B0004020202020204" pitchFamily="34" charset="0"/>
            </a:endParaRPr>
          </a:p>
          <a:p>
            <a:pPr marL="342900" marR="0" indent="-342900" algn="l" rtl="0">
              <a:buFont typeface="+mj-lt"/>
              <a:buAutoNum type="arabicParenR"/>
            </a:pPr>
            <a:r>
              <a:rPr lang="en-US" sz="1800" b="0" i="0" dirty="0">
                <a:solidFill>
                  <a:srgbClr val="000000"/>
                </a:solidFill>
                <a:effectLst/>
                <a:latin typeface="Calibri" panose="020F0502020204030204" pitchFamily="34" charset="0"/>
              </a:rPr>
              <a:t>A scissor lift bumped a pole shore off the deck, but it was tethered and the drop was stopped.</a:t>
            </a:r>
            <a:endParaRPr lang="en-US" sz="1800" b="0" i="0" dirty="0">
              <a:solidFill>
                <a:srgbClr val="000000"/>
              </a:solidFill>
              <a:effectLst/>
              <a:latin typeface="Aptos" panose="020B0004020202020204" pitchFamily="34" charset="0"/>
            </a:endParaRPr>
          </a:p>
          <a:p>
            <a:pPr marL="342900" marR="0" indent="-342900" algn="l" rtl="0">
              <a:buFont typeface="+mj-lt"/>
              <a:buAutoNum type="arabicParenR"/>
            </a:pPr>
            <a:r>
              <a:rPr lang="en-US" sz="1800" b="0" i="0" dirty="0">
                <a:solidFill>
                  <a:srgbClr val="000000"/>
                </a:solidFill>
                <a:effectLst/>
                <a:latin typeface="Calibri" panose="020F0502020204030204" pitchFamily="34" charset="0"/>
              </a:rPr>
              <a:t>While working on a third-floor roof, a worker lost their balance and fell. Their fall was arrested and they were rescued without injury.</a:t>
            </a:r>
            <a:endParaRPr lang="en-US" sz="1800" b="0" i="0" dirty="0">
              <a:solidFill>
                <a:srgbClr val="000000"/>
              </a:solidFill>
              <a:effectLst/>
              <a:latin typeface="Aptos" panose="020B0004020202020204" pitchFamily="34" charset="0"/>
            </a:endParaRPr>
          </a:p>
          <a:p>
            <a:pPr marL="342900" marR="0" indent="-342900" algn="l" rtl="0">
              <a:buFont typeface="+mj-lt"/>
              <a:buAutoNum type="arabicParenR"/>
            </a:pPr>
            <a:r>
              <a:rPr lang="en-US" sz="1800" b="0" i="0" dirty="0">
                <a:solidFill>
                  <a:srgbClr val="000000"/>
                </a:solidFill>
                <a:effectLst/>
                <a:latin typeface="Calibri" panose="020F0502020204030204" pitchFamily="34" charset="0"/>
              </a:rPr>
              <a:t>A company driver is rear ended at a stop light, causing airbags to deploy. The company driver was wearing their seatbelt and following safe driving practices.</a:t>
            </a:r>
            <a:endParaRPr lang="en-US" sz="1800" b="0" i="0" dirty="0">
              <a:solidFill>
                <a:srgbClr val="000000"/>
              </a:solidFill>
              <a:effectLst/>
              <a:latin typeface="Aptos" panose="020B0004020202020204" pitchFamily="34" charset="0"/>
            </a:endParaRPr>
          </a:p>
          <a:p>
            <a:pPr marL="342900" marR="0" indent="-342900" algn="l" rtl="0">
              <a:buFont typeface="+mj-lt"/>
              <a:buAutoNum type="arabicParenR"/>
            </a:pPr>
            <a:r>
              <a:rPr lang="en-US" sz="1800" b="0" i="0" dirty="0">
                <a:solidFill>
                  <a:srgbClr val="000000"/>
                </a:solidFill>
                <a:effectLst/>
                <a:latin typeface="Calibri" panose="020F0502020204030204" pitchFamily="34" charset="0"/>
              </a:rPr>
              <a:t>You nearly touch an extremely hot surface due to a broken indicator light. The equipment and light were inspected prior to use and verified operable, so the light was broken by an unknown cause recently during the shift.</a:t>
            </a:r>
            <a:endParaRPr lang="en-US" sz="1800" b="0" i="0" dirty="0">
              <a:solidFill>
                <a:srgbClr val="000000"/>
              </a:solidFill>
              <a:effectLst/>
              <a:latin typeface="Aptos" panose="020B0004020202020204" pitchFamily="34" charset="0"/>
            </a:endParaRPr>
          </a:p>
          <a:p>
            <a:pPr marL="342900" marR="0" indent="-342900" algn="l" rtl="0">
              <a:buFont typeface="+mj-lt"/>
              <a:buAutoNum type="arabicParenR"/>
            </a:pPr>
            <a:r>
              <a:rPr lang="en-US" sz="1800" b="0" i="0" dirty="0">
                <a:solidFill>
                  <a:srgbClr val="000000"/>
                </a:solidFill>
                <a:effectLst/>
                <a:latin typeface="Calibri" panose="020F0502020204030204" pitchFamily="34" charset="0"/>
              </a:rPr>
              <a:t>During energization of new switchgear, a short occurs due to a concealed manufacturer defect and not from our installation practices. Qualified electricians conducted the work in accordance with safe practices and procedures. The short caused an arc flash within six feet of personnel who were wearing appropriate PPE.</a:t>
            </a:r>
            <a:endParaRPr lang="en-US" sz="1800" b="0" i="0" dirty="0">
              <a:solidFill>
                <a:srgbClr val="000000"/>
              </a:solidFill>
              <a:effectLst/>
              <a:latin typeface="Aptos" panose="020B0004020202020204" pitchFamily="34" charset="0"/>
            </a:endParaRPr>
          </a:p>
          <a:p>
            <a:pPr marL="342900" marR="0" indent="-342900" algn="l" rtl="0" fontAlgn="base">
              <a:buFont typeface="+mj-lt"/>
              <a:buAutoNum type="arabicParenR"/>
            </a:pPr>
            <a:r>
              <a:rPr lang="en-US" sz="1800" b="0" i="0" dirty="0">
                <a:solidFill>
                  <a:srgbClr val="000000"/>
                </a:solidFill>
                <a:effectLst/>
                <a:latin typeface="Calibri" panose="020F0502020204030204" pitchFamily="34" charset="0"/>
              </a:rPr>
              <a:t>While lifting with a forklift, glass windows shifted, causing the bands to break and the glass to fall onto its side and break. Prior to the lift, spotters were positioned on Level 1 and Level 2, and the drop zone was cleared of other personnel (properly executing the required safeguards for the lift). </a:t>
            </a:r>
          </a:p>
          <a:p>
            <a:pPr marL="342900" marR="0" indent="-342900" algn="l" rtl="0" fontAlgn="base">
              <a:buFont typeface="+mj-lt"/>
              <a:buAutoNum type="arabicParenR"/>
            </a:pPr>
            <a:r>
              <a:rPr lang="en-US" sz="1800" b="0" i="0" dirty="0">
                <a:solidFill>
                  <a:srgbClr val="000000"/>
                </a:solidFill>
                <a:effectLst/>
                <a:latin typeface="Calibri" panose="020F0502020204030204" pitchFamily="34" charset="0"/>
              </a:rPr>
              <a:t>While travelling through a congested area on site that was also slippery from rain and mud, a forklift lost traction and slid into the site fence, damaging the section of temp fencing. A spotter was in place and prevented any personnel from being within harm's way.</a:t>
            </a:r>
          </a:p>
        </p:txBody>
      </p:sp>
    </p:spTree>
    <p:extLst>
      <p:ext uri="{BB962C8B-B14F-4D97-AF65-F5344CB8AC3E}">
        <p14:creationId xmlns:p14="http://schemas.microsoft.com/office/powerpoint/2010/main" val="130876193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21</TotalTime>
  <Words>465</Words>
  <Application>Microsoft Office PowerPoint</Application>
  <PresentationFormat>Custom</PresentationFormat>
  <Paragraphs>34</Paragraphs>
  <Slides>2</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vt:i4>
      </vt:variant>
    </vt:vector>
  </HeadingPairs>
  <TitlesOfParts>
    <vt:vector size="6" baseType="lpstr">
      <vt:lpstr>Aptos</vt:lpstr>
      <vt:lpstr>Arial</vt:lpstr>
      <vt:lpstr>Calibri</vt:lpstr>
      <vt:lpstr>Office Theme</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Reese Fortin</cp:lastModifiedBy>
  <cp:revision>1</cp:revision>
  <dcterms:created xsi:type="dcterms:W3CDTF">2013-01-27T09:14:16Z</dcterms:created>
  <dcterms:modified xsi:type="dcterms:W3CDTF">2026-06-29T16:12:21Z</dcterms:modified>
  <cp:category/>
</cp:coreProperties>
</file>